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1" r:id="rId7"/>
    <p:sldId id="260" r:id="rId8"/>
    <p:sldId id="268" r:id="rId9"/>
    <p:sldId id="269" r:id="rId10"/>
    <p:sldId id="262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18" autoAdjust="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http://rusmuseum.ru/" TargetMode="External"/><Relationship Id="rId2" Type="http://schemas.openxmlformats.org/officeDocument/2006/relationships/hyperlink" Target="http://center.rusmuseum.ru/index2.shtml" TargetMode="External"/><Relationship Id="rId1" Type="http://schemas.openxmlformats.org/officeDocument/2006/relationships/hyperlink" Target="http://muzped.net/" TargetMode="External"/><Relationship Id="rId6" Type="http://schemas.openxmlformats.org/officeDocument/2006/relationships/hyperlink" Target="http://www.artsstudio.com/restoration/index1.htm" TargetMode="External"/><Relationship Id="rId5" Type="http://schemas.openxmlformats.org/officeDocument/2006/relationships/hyperlink" Target="http://virtualrm.spb.ru/" TargetMode="External"/><Relationship Id="rId4" Type="http://schemas.openxmlformats.org/officeDocument/2006/relationships/hyperlink" Target="http://rmtour.r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/>
      <dgm:spPr/>
      <dgm:t>
        <a:bodyPr/>
        <a:lstStyle/>
        <a:p>
          <a:r>
            <a:rPr lang="ru-RU" b="1" dirty="0" smtClean="0"/>
            <a:t>Проект </a:t>
          </a:r>
        </a:p>
        <a:p>
          <a:r>
            <a:rPr lang="ru-RU" b="1" dirty="0" smtClean="0"/>
            <a:t>«Я люблю этот город… </a:t>
          </a:r>
        </a:p>
        <a:p>
          <a:r>
            <a:rPr lang="ru-RU" b="1" dirty="0" smtClean="0"/>
            <a:t>Язык – история – культура»</a:t>
          </a:r>
          <a:endParaRPr lang="ru-RU" dirty="0"/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r>
            <a:rPr lang="ru-RU" sz="2400" b="1" dirty="0" smtClean="0"/>
            <a:t>3 модуля</a:t>
          </a:r>
          <a:endParaRPr lang="ru-RU" sz="2400" b="1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45B1F8F0-314F-4E9C-A5AA-E089833F4425}">
      <dgm:prSet phldrT="[Текст]" custT="1"/>
      <dgm:spPr/>
      <dgm:t>
        <a:bodyPr/>
        <a:lstStyle/>
        <a:p>
          <a:r>
            <a:rPr lang="ru-RU" sz="2400" b="1" dirty="0" smtClean="0"/>
            <a:t>11 ключевых процессов и результатов</a:t>
          </a:r>
          <a:endParaRPr lang="ru-RU" sz="2400" b="1" dirty="0"/>
        </a:p>
      </dgm:t>
    </dgm:pt>
    <dgm:pt modelId="{2D0CA954-4EC3-471E-99D5-CA492776A2CE}" type="parTrans" cxnId="{A8E048A4-8B50-4D7D-9530-FF28CB3AD842}">
      <dgm:prSet/>
      <dgm:spPr/>
      <dgm:t>
        <a:bodyPr/>
        <a:lstStyle/>
        <a:p>
          <a:endParaRPr lang="ru-RU"/>
        </a:p>
      </dgm:t>
    </dgm:pt>
    <dgm:pt modelId="{3EBA3661-7669-4C6C-AE28-325BF7390FA6}" type="sibTrans" cxnId="{A8E048A4-8B50-4D7D-9530-FF28CB3AD842}">
      <dgm:prSet/>
      <dgm:spPr/>
      <dgm:t>
        <a:bodyPr/>
        <a:lstStyle/>
        <a:p>
          <a:endParaRPr lang="ru-RU"/>
        </a:p>
      </dgm:t>
    </dgm:pt>
    <dgm:pt modelId="{69C9682A-6A08-4FBF-9D3A-211E0D2C86CA}">
      <dgm:prSet phldrT="[Текст]"/>
      <dgm:spPr/>
      <dgm:t>
        <a:bodyPr/>
        <a:lstStyle/>
        <a:p>
          <a:r>
            <a:rPr lang="ru-RU" b="1" dirty="0" smtClean="0"/>
            <a:t>Проект </a:t>
          </a:r>
        </a:p>
        <a:p>
          <a:r>
            <a:rPr lang="ru-RU" b="1" dirty="0" smtClean="0"/>
            <a:t>«Школьная </a:t>
          </a:r>
          <a:r>
            <a:rPr lang="ru-RU" b="1" dirty="0" err="1" smtClean="0"/>
            <a:t>блогосфера</a:t>
          </a:r>
          <a:r>
            <a:rPr lang="ru-RU" b="1" dirty="0" smtClean="0"/>
            <a:t> “Диалоги поколений об истории и культуре Отечества”»</a:t>
          </a:r>
          <a:endParaRPr lang="ru-RU" dirty="0"/>
        </a:p>
      </dgm:t>
    </dgm:pt>
    <dgm:pt modelId="{0A724AF4-7DD9-4EB6-9BC2-F09BE2DBF9A8}" type="parTrans" cxnId="{BB3A19D4-C426-494D-965E-7F41CECEEFCA}">
      <dgm:prSet/>
      <dgm:spPr/>
      <dgm:t>
        <a:bodyPr/>
        <a:lstStyle/>
        <a:p>
          <a:endParaRPr lang="ru-RU"/>
        </a:p>
      </dgm:t>
    </dgm:pt>
    <dgm:pt modelId="{29C28F13-D6A2-4B33-8ED2-436D654297F0}" type="sibTrans" cxnId="{BB3A19D4-C426-494D-965E-7F41CECEEFCA}">
      <dgm:prSet/>
      <dgm:spPr/>
      <dgm:t>
        <a:bodyPr/>
        <a:lstStyle/>
        <a:p>
          <a:endParaRPr lang="ru-RU"/>
        </a:p>
      </dgm:t>
    </dgm:pt>
    <dgm:pt modelId="{094685C8-B662-45F3-9D64-517B8EA2E75F}">
      <dgm:prSet phldrT="[Текст]" custT="1"/>
      <dgm:spPr/>
      <dgm:t>
        <a:bodyPr/>
        <a:lstStyle/>
        <a:p>
          <a:pPr algn="l"/>
          <a:r>
            <a:rPr lang="ru-RU" sz="2400" b="1" dirty="0" smtClean="0"/>
            <a:t>8 ключевых процессов и результатов </a:t>
          </a:r>
          <a:endParaRPr lang="ru-RU" sz="2400" b="1" dirty="0"/>
        </a:p>
      </dgm:t>
    </dgm:pt>
    <dgm:pt modelId="{347A276D-DC3D-469F-A64F-0B7BD4D0C6F3}" type="parTrans" cxnId="{A7D6728E-EA99-4C04-BDFD-F503848BE681}">
      <dgm:prSet/>
      <dgm:spPr/>
      <dgm:t>
        <a:bodyPr/>
        <a:lstStyle/>
        <a:p>
          <a:endParaRPr lang="ru-RU"/>
        </a:p>
      </dgm:t>
    </dgm:pt>
    <dgm:pt modelId="{B3925290-D9C3-4A13-AF9A-FB0985E06D77}" type="sibTrans" cxnId="{A7D6728E-EA99-4C04-BDFD-F503848BE681}">
      <dgm:prSet/>
      <dgm:spPr/>
      <dgm:t>
        <a:bodyPr/>
        <a:lstStyle/>
        <a:p>
          <a:endParaRPr lang="ru-RU"/>
        </a:p>
      </dgm:t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2" custAng="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DFE1A3-1CC8-45DC-92AE-5031C5603A97}" type="pres">
      <dgm:prSet presAssocID="{D0FF67AA-ECAF-4C3E-98F3-C260CB340041}" presName="space" presStyleCnt="0"/>
      <dgm:spPr/>
    </dgm:pt>
    <dgm:pt modelId="{D78598FB-108C-4BBA-8F2B-58758B6749B3}" type="pres">
      <dgm:prSet presAssocID="{69C9682A-6A08-4FBF-9D3A-211E0D2C86CA}" presName="composite" presStyleCnt="0"/>
      <dgm:spPr/>
    </dgm:pt>
    <dgm:pt modelId="{25B82066-7866-483B-B994-15FEF2469CA2}" type="pres">
      <dgm:prSet presAssocID="{69C9682A-6A08-4FBF-9D3A-211E0D2C86C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D42912-C3F2-435D-929E-BCEAADAE32AD}" type="pres">
      <dgm:prSet presAssocID="{69C9682A-6A08-4FBF-9D3A-211E0D2C86CA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EAF0A5EB-2360-4268-8CB9-815802EF5A8B}" type="presOf" srcId="{69C9682A-6A08-4FBF-9D3A-211E0D2C86CA}" destId="{25B82066-7866-483B-B994-15FEF2469CA2}" srcOrd="0" destOrd="0" presId="urn:microsoft.com/office/officeart/2005/8/layout/hList1"/>
    <dgm:cxn modelId="{A8E048A4-8B50-4D7D-9530-FF28CB3AD842}" srcId="{508A6DA6-6C02-422B-BB47-8DFC0CF785EA}" destId="{45B1F8F0-314F-4E9C-A5AA-E089833F4425}" srcOrd="1" destOrd="0" parTransId="{2D0CA954-4EC3-471E-99D5-CA492776A2CE}" sibTransId="{3EBA3661-7669-4C6C-AE28-325BF7390FA6}"/>
    <dgm:cxn modelId="{95FF4230-6805-4C0D-A1C7-4C0EB87BAE37}" type="presOf" srcId="{508A6DA6-6C02-422B-BB47-8DFC0CF785EA}" destId="{C85A86B0-DED5-4D6D-AF02-97D842889E5D}" srcOrd="0" destOrd="0" presId="urn:microsoft.com/office/officeart/2005/8/layout/hList1"/>
    <dgm:cxn modelId="{9D3DB1D3-A156-4097-9567-AA806E6ACBA5}" type="presOf" srcId="{094685C8-B662-45F3-9D64-517B8EA2E75F}" destId="{A0D42912-C3F2-435D-929E-BCEAADAE32AD}" srcOrd="0" destOrd="0" presId="urn:microsoft.com/office/officeart/2005/8/layout/hList1"/>
    <dgm:cxn modelId="{8EC3AABE-B642-4771-B3AB-716C2F064911}" type="presOf" srcId="{C698E4C2-63C5-42B2-B395-7E6AC3E00455}" destId="{4A0E73D2-A4C1-4F43-B1AA-D90BC6402ACD}" srcOrd="0" destOrd="0" presId="urn:microsoft.com/office/officeart/2005/8/layout/hList1"/>
    <dgm:cxn modelId="{D4F6D01E-31CA-4ED4-8379-FDFBB0B9EC35}" type="presOf" srcId="{45B1F8F0-314F-4E9C-A5AA-E089833F4425}" destId="{ACDF481B-0845-4138-A6DD-F8FBE7FBD016}" srcOrd="0" destOrd="1" presId="urn:microsoft.com/office/officeart/2005/8/layout/hList1"/>
    <dgm:cxn modelId="{BB3A19D4-C426-494D-965E-7F41CECEEFCA}" srcId="{C698E4C2-63C5-42B2-B395-7E6AC3E00455}" destId="{69C9682A-6A08-4FBF-9D3A-211E0D2C86CA}" srcOrd="1" destOrd="0" parTransId="{0A724AF4-7DD9-4EB6-9BC2-F09BE2DBF9A8}" sibTransId="{29C28F13-D6A2-4B33-8ED2-436D654297F0}"/>
    <dgm:cxn modelId="{3E7353EA-CEC5-4642-9CD2-6B1926C96E7A}" type="presOf" srcId="{F36309C4-01CE-49CD-BDF6-482AE01F5E55}" destId="{ACDF481B-0845-4138-A6DD-F8FBE7FBD016}" srcOrd="0" destOrd="0" presId="urn:microsoft.com/office/officeart/2005/8/layout/hList1"/>
    <dgm:cxn modelId="{A7D6728E-EA99-4C04-BDFD-F503848BE681}" srcId="{69C9682A-6A08-4FBF-9D3A-211E0D2C86CA}" destId="{094685C8-B662-45F3-9D64-517B8EA2E75F}" srcOrd="0" destOrd="0" parTransId="{347A276D-DC3D-469F-A64F-0B7BD4D0C6F3}" sibTransId="{B3925290-D9C3-4A13-AF9A-FB0985E06D77}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816B02A1-57CD-4A13-BE80-22061AF91B0A}" type="presParOf" srcId="{4A0E73D2-A4C1-4F43-B1AA-D90BC6402ACD}" destId="{3038450E-6F38-43AA-AFDF-09EC3C1A3267}" srcOrd="0" destOrd="0" presId="urn:microsoft.com/office/officeart/2005/8/layout/hList1"/>
    <dgm:cxn modelId="{38498634-9205-4B5E-B298-B3078B208529}" type="presParOf" srcId="{3038450E-6F38-43AA-AFDF-09EC3C1A3267}" destId="{C85A86B0-DED5-4D6D-AF02-97D842889E5D}" srcOrd="0" destOrd="0" presId="urn:microsoft.com/office/officeart/2005/8/layout/hList1"/>
    <dgm:cxn modelId="{81C1F839-1231-4495-84B2-850D1A9CF099}" type="presParOf" srcId="{3038450E-6F38-43AA-AFDF-09EC3C1A3267}" destId="{ACDF481B-0845-4138-A6DD-F8FBE7FBD016}" srcOrd="1" destOrd="0" presId="urn:microsoft.com/office/officeart/2005/8/layout/hList1"/>
    <dgm:cxn modelId="{420370F1-3D38-45B3-8A81-8C76B41973A7}" type="presParOf" srcId="{4A0E73D2-A4C1-4F43-B1AA-D90BC6402ACD}" destId="{A5DFE1A3-1CC8-45DC-92AE-5031C5603A97}" srcOrd="1" destOrd="0" presId="urn:microsoft.com/office/officeart/2005/8/layout/hList1"/>
    <dgm:cxn modelId="{F0837C5E-B3EA-4BDA-A8CE-18E85C754795}" type="presParOf" srcId="{4A0E73D2-A4C1-4F43-B1AA-D90BC6402ACD}" destId="{D78598FB-108C-4BBA-8F2B-58758B6749B3}" srcOrd="2" destOrd="0" presId="urn:microsoft.com/office/officeart/2005/8/layout/hList1"/>
    <dgm:cxn modelId="{4317F9AD-7D6F-44F2-80EF-3ECB1EF8997B}" type="presParOf" srcId="{D78598FB-108C-4BBA-8F2B-58758B6749B3}" destId="{25B82066-7866-483B-B994-15FEF2469CA2}" srcOrd="0" destOrd="0" presId="urn:microsoft.com/office/officeart/2005/8/layout/hList1"/>
    <dgm:cxn modelId="{5A0B5932-68EE-436E-9C40-BC7CE15FE23A}" type="presParOf" srcId="{D78598FB-108C-4BBA-8F2B-58758B6749B3}" destId="{A0D42912-C3F2-435D-929E-BCEAADAE32AD}" srcOrd="1" destOrd="0" presId="urn:microsoft.com/office/officeart/2005/8/layout/h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E52938-986F-48A2-8ED4-AC683A2C767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F2D623-4CE6-49F5-8D95-FFDC5F35723D}">
      <dgm:prSet phldrT="[Текст]"/>
      <dgm:spPr/>
      <dgm:t>
        <a:bodyPr/>
        <a:lstStyle/>
        <a:p>
          <a:r>
            <a:rPr lang="ru-RU" dirty="0" smtClean="0"/>
            <a:t>2010-2011 </a:t>
          </a:r>
          <a:endParaRPr lang="ru-RU" dirty="0"/>
        </a:p>
      </dgm:t>
    </dgm:pt>
    <dgm:pt modelId="{E6F1DB7F-7DA7-469D-B8AB-936C7F471186}" type="parTrans" cxnId="{1F9EBD10-2D98-4821-A73B-D19D9BC5DC62}">
      <dgm:prSet/>
      <dgm:spPr/>
      <dgm:t>
        <a:bodyPr/>
        <a:lstStyle/>
        <a:p>
          <a:endParaRPr lang="ru-RU"/>
        </a:p>
      </dgm:t>
    </dgm:pt>
    <dgm:pt modelId="{39ED27D3-FD8C-4876-B712-8C6EF13CB865}" type="sibTrans" cxnId="{1F9EBD10-2D98-4821-A73B-D19D9BC5DC62}">
      <dgm:prSet/>
      <dgm:spPr/>
      <dgm:t>
        <a:bodyPr/>
        <a:lstStyle/>
        <a:p>
          <a:endParaRPr lang="ru-RU"/>
        </a:p>
      </dgm:t>
    </dgm:pt>
    <dgm:pt modelId="{0725E5F7-FEA4-4B7D-9FE0-85A522AFAD05}">
      <dgm:prSet phldrT="[Текст]" custT="1"/>
      <dgm:spPr/>
      <dgm:t>
        <a:bodyPr/>
        <a:lstStyle/>
        <a:p>
          <a:pPr algn="l"/>
          <a:r>
            <a:rPr lang="ru-RU" sz="2000" b="1" dirty="0" smtClean="0"/>
            <a:t>Разработка методологической базы и основных методических материалов  ИД</a:t>
          </a:r>
          <a:endParaRPr lang="ru-RU" sz="2000" b="1" dirty="0"/>
        </a:p>
      </dgm:t>
    </dgm:pt>
    <dgm:pt modelId="{F856225B-3187-4D03-A84F-4A4307861832}" type="parTrans" cxnId="{F6A4B5A6-2C14-463C-8370-5B2D4FC23637}">
      <dgm:prSet/>
      <dgm:spPr/>
      <dgm:t>
        <a:bodyPr/>
        <a:lstStyle/>
        <a:p>
          <a:endParaRPr lang="ru-RU"/>
        </a:p>
      </dgm:t>
    </dgm:pt>
    <dgm:pt modelId="{EA0AED1F-F652-48AD-BD6E-9C8E3564E92E}" type="sibTrans" cxnId="{F6A4B5A6-2C14-463C-8370-5B2D4FC23637}">
      <dgm:prSet/>
      <dgm:spPr/>
      <dgm:t>
        <a:bodyPr/>
        <a:lstStyle/>
        <a:p>
          <a:endParaRPr lang="ru-RU"/>
        </a:p>
      </dgm:t>
    </dgm:pt>
    <dgm:pt modelId="{D7F80796-DF5A-4E21-A440-836B026C660A}">
      <dgm:prSet phldrT="[Текст]" custT="1"/>
      <dgm:spPr/>
      <dgm:t>
        <a:bodyPr/>
        <a:lstStyle/>
        <a:p>
          <a:pPr algn="l"/>
          <a:r>
            <a:rPr lang="ru-RU" sz="2000" b="1" dirty="0" smtClean="0"/>
            <a:t>Формирование плана основных действий по реализации проектов</a:t>
          </a:r>
          <a:endParaRPr lang="ru-RU" sz="2000" b="1" dirty="0"/>
        </a:p>
      </dgm:t>
    </dgm:pt>
    <dgm:pt modelId="{47388137-5037-4C8C-B2CD-0DED773DF14F}" type="parTrans" cxnId="{8449B22C-A10F-4E66-A938-B1DD4AC5B3B5}">
      <dgm:prSet/>
      <dgm:spPr/>
      <dgm:t>
        <a:bodyPr/>
        <a:lstStyle/>
        <a:p>
          <a:endParaRPr lang="ru-RU"/>
        </a:p>
      </dgm:t>
    </dgm:pt>
    <dgm:pt modelId="{390F2420-079F-4DF9-96B6-C6EA1BAD3692}" type="sibTrans" cxnId="{8449B22C-A10F-4E66-A938-B1DD4AC5B3B5}">
      <dgm:prSet/>
      <dgm:spPr/>
      <dgm:t>
        <a:bodyPr/>
        <a:lstStyle/>
        <a:p>
          <a:endParaRPr lang="ru-RU"/>
        </a:p>
      </dgm:t>
    </dgm:pt>
    <dgm:pt modelId="{49747010-DDCF-42D7-A7F5-CBFC3362B116}">
      <dgm:prSet phldrT="[Текст]"/>
      <dgm:spPr/>
      <dgm:t>
        <a:bodyPr/>
        <a:lstStyle/>
        <a:p>
          <a:r>
            <a:rPr lang="ru-RU" dirty="0" smtClean="0"/>
            <a:t>2011-2012 </a:t>
          </a:r>
          <a:endParaRPr lang="ru-RU" dirty="0"/>
        </a:p>
      </dgm:t>
    </dgm:pt>
    <dgm:pt modelId="{1E83D09A-26C6-4C14-9CF8-1B6106C80755}" type="parTrans" cxnId="{CAEF4BE8-9EA9-41D4-A32A-9153C23745F1}">
      <dgm:prSet/>
      <dgm:spPr/>
      <dgm:t>
        <a:bodyPr/>
        <a:lstStyle/>
        <a:p>
          <a:endParaRPr lang="ru-RU"/>
        </a:p>
      </dgm:t>
    </dgm:pt>
    <dgm:pt modelId="{973043F5-7D7C-48FB-86E3-5111B5B6C119}" type="sibTrans" cxnId="{CAEF4BE8-9EA9-41D4-A32A-9153C23745F1}">
      <dgm:prSet/>
      <dgm:spPr/>
      <dgm:t>
        <a:bodyPr/>
        <a:lstStyle/>
        <a:p>
          <a:endParaRPr lang="ru-RU"/>
        </a:p>
      </dgm:t>
    </dgm:pt>
    <dgm:pt modelId="{7F2510FC-674E-43B7-9880-2139F4393C6E}">
      <dgm:prSet phldrT="[Текст]" custT="1"/>
      <dgm:spPr/>
      <dgm:t>
        <a:bodyPr/>
        <a:lstStyle/>
        <a:p>
          <a:r>
            <a:rPr lang="ru-RU" sz="2000" b="1" dirty="0" smtClean="0"/>
            <a:t>Реализация проектов</a:t>
          </a:r>
          <a:endParaRPr lang="ru-RU" sz="2000" b="1" dirty="0"/>
        </a:p>
      </dgm:t>
    </dgm:pt>
    <dgm:pt modelId="{33F5F089-4837-430D-93F0-B33FFA875652}" type="parTrans" cxnId="{AA689988-4BF6-4BEB-BAE5-054CBE854C75}">
      <dgm:prSet/>
      <dgm:spPr/>
      <dgm:t>
        <a:bodyPr/>
        <a:lstStyle/>
        <a:p>
          <a:endParaRPr lang="ru-RU"/>
        </a:p>
      </dgm:t>
    </dgm:pt>
    <dgm:pt modelId="{A92272E7-357A-43BD-A9A3-5D7DCF4E27F5}" type="sibTrans" cxnId="{AA689988-4BF6-4BEB-BAE5-054CBE854C75}">
      <dgm:prSet/>
      <dgm:spPr/>
      <dgm:t>
        <a:bodyPr/>
        <a:lstStyle/>
        <a:p>
          <a:endParaRPr lang="ru-RU"/>
        </a:p>
      </dgm:t>
    </dgm:pt>
    <dgm:pt modelId="{372CD5B0-1239-4A95-A298-A1E7CB234807}">
      <dgm:prSet phldrT="[Текст]"/>
      <dgm:spPr/>
      <dgm:t>
        <a:bodyPr/>
        <a:lstStyle/>
        <a:p>
          <a:r>
            <a:rPr lang="ru-RU" dirty="0" smtClean="0"/>
            <a:t>2012-2013 </a:t>
          </a:r>
          <a:endParaRPr lang="ru-RU" dirty="0"/>
        </a:p>
      </dgm:t>
    </dgm:pt>
    <dgm:pt modelId="{1D7A474E-0FCA-4D56-B662-3F5E2FC46C4E}" type="parTrans" cxnId="{7D0A74F4-C018-46B5-B9D6-3D0BCBD3F8F9}">
      <dgm:prSet/>
      <dgm:spPr/>
      <dgm:t>
        <a:bodyPr/>
        <a:lstStyle/>
        <a:p>
          <a:endParaRPr lang="ru-RU"/>
        </a:p>
      </dgm:t>
    </dgm:pt>
    <dgm:pt modelId="{1992231D-6560-4554-A9ED-54F0147C26E5}" type="sibTrans" cxnId="{7D0A74F4-C018-46B5-B9D6-3D0BCBD3F8F9}">
      <dgm:prSet/>
      <dgm:spPr/>
      <dgm:t>
        <a:bodyPr/>
        <a:lstStyle/>
        <a:p>
          <a:endParaRPr lang="ru-RU"/>
        </a:p>
      </dgm:t>
    </dgm:pt>
    <dgm:pt modelId="{E3CE091B-551B-4A3D-9B28-67E46D6760BA}">
      <dgm:prSet phldrT="[Текст]" custT="1"/>
      <dgm:spPr/>
      <dgm:t>
        <a:bodyPr/>
        <a:lstStyle/>
        <a:p>
          <a:r>
            <a:rPr lang="ru-RU" sz="1600" b="1" dirty="0" smtClean="0"/>
            <a:t>Обобщение и экспертиза результатов ИД</a:t>
          </a:r>
          <a:endParaRPr lang="ru-RU" sz="1600" b="1" dirty="0"/>
        </a:p>
      </dgm:t>
    </dgm:pt>
    <dgm:pt modelId="{F0349B2D-66E0-44EC-91A5-8F99DD53681C}" type="parTrans" cxnId="{154B9DFD-D679-43FF-BFCF-6C6F5DCA85A9}">
      <dgm:prSet/>
      <dgm:spPr/>
      <dgm:t>
        <a:bodyPr/>
        <a:lstStyle/>
        <a:p>
          <a:endParaRPr lang="ru-RU"/>
        </a:p>
      </dgm:t>
    </dgm:pt>
    <dgm:pt modelId="{5677A75F-D4E0-4C61-8C5A-B87C88EB6C59}" type="sibTrans" cxnId="{154B9DFD-D679-43FF-BFCF-6C6F5DCA85A9}">
      <dgm:prSet/>
      <dgm:spPr/>
      <dgm:t>
        <a:bodyPr/>
        <a:lstStyle/>
        <a:p>
          <a:endParaRPr lang="ru-RU"/>
        </a:p>
      </dgm:t>
    </dgm:pt>
    <dgm:pt modelId="{C712C6DF-5839-4130-A883-7B41E7AA0349}">
      <dgm:prSet phldrT="[Текст]" custT="1"/>
      <dgm:spPr/>
      <dgm:t>
        <a:bodyPr/>
        <a:lstStyle/>
        <a:p>
          <a:r>
            <a:rPr lang="ru-RU" sz="1600" b="1" dirty="0" smtClean="0"/>
            <a:t>Подготовка итоговых материалов к публикации, итоговой научно-практической конференции, городскому конкурсу инновационных продуктов</a:t>
          </a:r>
          <a:endParaRPr lang="ru-RU" sz="1600" b="1" dirty="0"/>
        </a:p>
      </dgm:t>
    </dgm:pt>
    <dgm:pt modelId="{157F0B4E-3E06-47A0-8F00-C335C6A6318D}" type="parTrans" cxnId="{B43BE6C0-656E-4950-8A43-BBBDD3628A4C}">
      <dgm:prSet/>
      <dgm:spPr/>
      <dgm:t>
        <a:bodyPr/>
        <a:lstStyle/>
        <a:p>
          <a:endParaRPr lang="ru-RU"/>
        </a:p>
      </dgm:t>
    </dgm:pt>
    <dgm:pt modelId="{A9CB88C3-66B2-4E61-B3B1-73472F51373E}" type="sibTrans" cxnId="{B43BE6C0-656E-4950-8A43-BBBDD3628A4C}">
      <dgm:prSet/>
      <dgm:spPr/>
      <dgm:t>
        <a:bodyPr/>
        <a:lstStyle/>
        <a:p>
          <a:endParaRPr lang="ru-RU"/>
        </a:p>
      </dgm:t>
    </dgm:pt>
    <dgm:pt modelId="{0AA5EF23-3A9F-4FCC-B41A-A18DAF863B2D}">
      <dgm:prSet phldrT="[Текст]" custT="1"/>
      <dgm:spPr/>
      <dgm:t>
        <a:bodyPr/>
        <a:lstStyle/>
        <a:p>
          <a:pPr algn="l"/>
          <a:r>
            <a:rPr lang="ru-RU" sz="2000" b="1" dirty="0" smtClean="0"/>
            <a:t>Создание условий, необходимых для эффективной  ИД</a:t>
          </a:r>
          <a:endParaRPr lang="ru-RU" sz="2000" b="1" dirty="0"/>
        </a:p>
      </dgm:t>
    </dgm:pt>
    <dgm:pt modelId="{C6326C33-36FE-4452-ABE8-D424560DD509}" type="parTrans" cxnId="{B3D7EEA3-6E5A-418A-815D-58CE3462F600}">
      <dgm:prSet/>
      <dgm:spPr/>
      <dgm:t>
        <a:bodyPr/>
        <a:lstStyle/>
        <a:p>
          <a:endParaRPr lang="ru-RU"/>
        </a:p>
      </dgm:t>
    </dgm:pt>
    <dgm:pt modelId="{D1DAA385-41C0-4D04-BCDF-6AE7FC3B4263}" type="sibTrans" cxnId="{B3D7EEA3-6E5A-418A-815D-58CE3462F600}">
      <dgm:prSet/>
      <dgm:spPr/>
      <dgm:t>
        <a:bodyPr/>
        <a:lstStyle/>
        <a:p>
          <a:endParaRPr lang="ru-RU"/>
        </a:p>
      </dgm:t>
    </dgm:pt>
    <dgm:pt modelId="{72264C51-8284-405C-B376-6CFD76EE7950}">
      <dgm:prSet phldrT="[Текст]" custT="1"/>
      <dgm:spPr/>
      <dgm:t>
        <a:bodyPr/>
        <a:lstStyle/>
        <a:p>
          <a:r>
            <a:rPr lang="ru-RU" sz="1600" b="1" dirty="0" smtClean="0"/>
            <a:t>Распространение полученного опыта</a:t>
          </a:r>
          <a:endParaRPr lang="ru-RU" sz="1600" b="1" dirty="0"/>
        </a:p>
      </dgm:t>
    </dgm:pt>
    <dgm:pt modelId="{B2545ACA-0888-47C8-8501-1C6C297A52FC}" type="parTrans" cxnId="{139E498D-A892-463C-8055-F0B52C05EB61}">
      <dgm:prSet/>
      <dgm:spPr/>
      <dgm:t>
        <a:bodyPr/>
        <a:lstStyle/>
        <a:p>
          <a:endParaRPr lang="ru-RU"/>
        </a:p>
      </dgm:t>
    </dgm:pt>
    <dgm:pt modelId="{038CEC39-1675-430F-8CA5-0447DE4399F6}" type="sibTrans" cxnId="{139E498D-A892-463C-8055-F0B52C05EB61}">
      <dgm:prSet/>
      <dgm:spPr/>
      <dgm:t>
        <a:bodyPr/>
        <a:lstStyle/>
        <a:p>
          <a:endParaRPr lang="ru-RU"/>
        </a:p>
      </dgm:t>
    </dgm:pt>
    <dgm:pt modelId="{A8F885CE-F1BD-4F42-B4F6-560CEEF27776}">
      <dgm:prSet phldrT="[Текст]" custT="1"/>
      <dgm:spPr/>
      <dgm:t>
        <a:bodyPr/>
        <a:lstStyle/>
        <a:p>
          <a:r>
            <a:rPr lang="ru-RU" sz="1600" b="1" dirty="0" smtClean="0"/>
            <a:t>Утверждение результатов ИД в системе образования Санкт-Петербурга, признание их значимости в общественной и научно-педагогической среде, системе культуры Санкт-Петербурга</a:t>
          </a:r>
          <a:endParaRPr lang="ru-RU" sz="1600" b="1" dirty="0"/>
        </a:p>
      </dgm:t>
    </dgm:pt>
    <dgm:pt modelId="{7D4FF7D6-2532-4859-971C-F38E44994910}" type="parTrans" cxnId="{3366251B-3268-41F1-890E-CCCF4C5DBB8E}">
      <dgm:prSet/>
      <dgm:spPr/>
      <dgm:t>
        <a:bodyPr/>
        <a:lstStyle/>
        <a:p>
          <a:endParaRPr lang="ru-RU"/>
        </a:p>
      </dgm:t>
    </dgm:pt>
    <dgm:pt modelId="{2368E5DC-2140-4315-B857-312995F4CEF9}" type="sibTrans" cxnId="{3366251B-3268-41F1-890E-CCCF4C5DBB8E}">
      <dgm:prSet/>
      <dgm:spPr/>
      <dgm:t>
        <a:bodyPr/>
        <a:lstStyle/>
        <a:p>
          <a:endParaRPr lang="ru-RU"/>
        </a:p>
      </dgm:t>
    </dgm:pt>
    <dgm:pt modelId="{264518B7-A034-4856-91C4-44CB4F738D56}">
      <dgm:prSet phldrT="[Текст]" custT="1"/>
      <dgm:spPr/>
      <dgm:t>
        <a:bodyPr/>
        <a:lstStyle/>
        <a:p>
          <a:r>
            <a:rPr lang="ru-RU" sz="1600" b="1" dirty="0" smtClean="0"/>
            <a:t>Формирование перспективной исследовательской тематики в образовательной системе Санкт-Петербурга</a:t>
          </a:r>
          <a:endParaRPr lang="ru-RU" sz="1600" b="1" dirty="0"/>
        </a:p>
      </dgm:t>
    </dgm:pt>
    <dgm:pt modelId="{5CBF94AE-B381-49DE-BE98-F8B05BD20C12}" type="parTrans" cxnId="{2A1D0FFA-94B7-4053-AD11-6B4840FD9313}">
      <dgm:prSet/>
      <dgm:spPr/>
      <dgm:t>
        <a:bodyPr/>
        <a:lstStyle/>
        <a:p>
          <a:endParaRPr lang="ru-RU"/>
        </a:p>
      </dgm:t>
    </dgm:pt>
    <dgm:pt modelId="{3C2781C8-FF6D-4190-B3F3-18FC62024DD6}" type="sibTrans" cxnId="{2A1D0FFA-94B7-4053-AD11-6B4840FD9313}">
      <dgm:prSet/>
      <dgm:spPr/>
      <dgm:t>
        <a:bodyPr/>
        <a:lstStyle/>
        <a:p>
          <a:endParaRPr lang="ru-RU"/>
        </a:p>
      </dgm:t>
    </dgm:pt>
    <dgm:pt modelId="{517CB0BB-B8F3-441F-A55D-9385586ADE84}" type="pres">
      <dgm:prSet presAssocID="{E8E52938-986F-48A2-8ED4-AC683A2C76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DE3638-0C59-437F-BF15-4E45C183187E}" type="pres">
      <dgm:prSet presAssocID="{9FF2D623-4CE6-49F5-8D95-FFDC5F35723D}" presName="composite" presStyleCnt="0"/>
      <dgm:spPr/>
    </dgm:pt>
    <dgm:pt modelId="{5795BF0A-1AFA-4B1F-A8A1-69F34D69824F}" type="pres">
      <dgm:prSet presAssocID="{9FF2D623-4CE6-49F5-8D95-FFDC5F35723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663F7-2C7B-4F92-BF18-BE7F64DB475E}" type="pres">
      <dgm:prSet presAssocID="{9FF2D623-4CE6-49F5-8D95-FFDC5F35723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CDAFA3-944D-4682-ACEE-0F8F4EEC1422}" type="pres">
      <dgm:prSet presAssocID="{39ED27D3-FD8C-4876-B712-8C6EF13CB865}" presName="space" presStyleCnt="0"/>
      <dgm:spPr/>
    </dgm:pt>
    <dgm:pt modelId="{14E5D76C-B3E3-4DEE-91AC-1DF7978AA722}" type="pres">
      <dgm:prSet presAssocID="{49747010-DDCF-42D7-A7F5-CBFC3362B116}" presName="composite" presStyleCnt="0"/>
      <dgm:spPr/>
    </dgm:pt>
    <dgm:pt modelId="{C5110D5C-3A12-497D-AD23-6ADE99B07731}" type="pres">
      <dgm:prSet presAssocID="{49747010-DDCF-42D7-A7F5-CBFC3362B11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D35D98-2179-4F4E-A9F8-28251E545FAA}" type="pres">
      <dgm:prSet presAssocID="{49747010-DDCF-42D7-A7F5-CBFC3362B116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4197FB-E11B-4EF5-AA3D-06868679BB60}" type="pres">
      <dgm:prSet presAssocID="{973043F5-7D7C-48FB-86E3-5111B5B6C119}" presName="space" presStyleCnt="0"/>
      <dgm:spPr/>
    </dgm:pt>
    <dgm:pt modelId="{9500883C-52BE-416D-B3AF-16AE00E6D628}" type="pres">
      <dgm:prSet presAssocID="{372CD5B0-1239-4A95-A298-A1E7CB234807}" presName="composite" presStyleCnt="0"/>
      <dgm:spPr/>
    </dgm:pt>
    <dgm:pt modelId="{D434EE40-BDAB-4617-BA61-D85A86D17067}" type="pres">
      <dgm:prSet presAssocID="{372CD5B0-1239-4A95-A298-A1E7CB23480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D24F06-7046-465C-9B1A-CA963CDF49DD}" type="pres">
      <dgm:prSet presAssocID="{372CD5B0-1239-4A95-A298-A1E7CB23480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689255-6585-4A89-B8DF-E59ACA54D08E}" type="presOf" srcId="{372CD5B0-1239-4A95-A298-A1E7CB234807}" destId="{D434EE40-BDAB-4617-BA61-D85A86D17067}" srcOrd="0" destOrd="0" presId="urn:microsoft.com/office/officeart/2005/8/layout/hList1"/>
    <dgm:cxn modelId="{139E498D-A892-463C-8055-F0B52C05EB61}" srcId="{372CD5B0-1239-4A95-A298-A1E7CB234807}" destId="{72264C51-8284-405C-B376-6CFD76EE7950}" srcOrd="2" destOrd="0" parTransId="{B2545ACA-0888-47C8-8501-1C6C297A52FC}" sibTransId="{038CEC39-1675-430F-8CA5-0447DE4399F6}"/>
    <dgm:cxn modelId="{8449B22C-A10F-4E66-A938-B1DD4AC5B3B5}" srcId="{9FF2D623-4CE6-49F5-8D95-FFDC5F35723D}" destId="{D7F80796-DF5A-4E21-A440-836B026C660A}" srcOrd="1" destOrd="0" parTransId="{47388137-5037-4C8C-B2CD-0DED773DF14F}" sibTransId="{390F2420-079F-4DF9-96B6-C6EA1BAD3692}"/>
    <dgm:cxn modelId="{4F198243-99E0-40B7-9866-803C7705C5B5}" type="presOf" srcId="{7F2510FC-674E-43B7-9880-2139F4393C6E}" destId="{9ED35D98-2179-4F4E-A9F8-28251E545FAA}" srcOrd="0" destOrd="0" presId="urn:microsoft.com/office/officeart/2005/8/layout/hList1"/>
    <dgm:cxn modelId="{19444B5D-1F09-4789-AE7C-6B065C1BE3BE}" type="presOf" srcId="{E8E52938-986F-48A2-8ED4-AC683A2C7670}" destId="{517CB0BB-B8F3-441F-A55D-9385586ADE84}" srcOrd="0" destOrd="0" presId="urn:microsoft.com/office/officeart/2005/8/layout/hList1"/>
    <dgm:cxn modelId="{F6A4B5A6-2C14-463C-8370-5B2D4FC23637}" srcId="{9FF2D623-4CE6-49F5-8D95-FFDC5F35723D}" destId="{0725E5F7-FEA4-4B7D-9FE0-85A522AFAD05}" srcOrd="0" destOrd="0" parTransId="{F856225B-3187-4D03-A84F-4A4307861832}" sibTransId="{EA0AED1F-F652-48AD-BD6E-9C8E3564E92E}"/>
    <dgm:cxn modelId="{B3D7EEA3-6E5A-418A-815D-58CE3462F600}" srcId="{9FF2D623-4CE6-49F5-8D95-FFDC5F35723D}" destId="{0AA5EF23-3A9F-4FCC-B41A-A18DAF863B2D}" srcOrd="2" destOrd="0" parTransId="{C6326C33-36FE-4452-ABE8-D424560DD509}" sibTransId="{D1DAA385-41C0-4D04-BCDF-6AE7FC3B4263}"/>
    <dgm:cxn modelId="{345DD934-0C32-4654-A04F-04F14215280C}" type="presOf" srcId="{0AA5EF23-3A9F-4FCC-B41A-A18DAF863B2D}" destId="{A9E663F7-2C7B-4F92-BF18-BE7F64DB475E}" srcOrd="0" destOrd="2" presId="urn:microsoft.com/office/officeart/2005/8/layout/hList1"/>
    <dgm:cxn modelId="{3366251B-3268-41F1-890E-CCCF4C5DBB8E}" srcId="{372CD5B0-1239-4A95-A298-A1E7CB234807}" destId="{A8F885CE-F1BD-4F42-B4F6-560CEEF27776}" srcOrd="3" destOrd="0" parTransId="{7D4FF7D6-2532-4859-971C-F38E44994910}" sibTransId="{2368E5DC-2140-4315-B857-312995F4CEF9}"/>
    <dgm:cxn modelId="{392DB013-7A7B-4DB3-B612-17E619C925E6}" type="presOf" srcId="{A8F885CE-F1BD-4F42-B4F6-560CEEF27776}" destId="{5ED24F06-7046-465C-9B1A-CA963CDF49DD}" srcOrd="0" destOrd="3" presId="urn:microsoft.com/office/officeart/2005/8/layout/hList1"/>
    <dgm:cxn modelId="{7D0A74F4-C018-46B5-B9D6-3D0BCBD3F8F9}" srcId="{E8E52938-986F-48A2-8ED4-AC683A2C7670}" destId="{372CD5B0-1239-4A95-A298-A1E7CB234807}" srcOrd="2" destOrd="0" parTransId="{1D7A474E-0FCA-4D56-B662-3F5E2FC46C4E}" sibTransId="{1992231D-6560-4554-A9ED-54F0147C26E5}"/>
    <dgm:cxn modelId="{09FD02DD-F09D-407B-A460-7CC72A21DE7B}" type="presOf" srcId="{9FF2D623-4CE6-49F5-8D95-FFDC5F35723D}" destId="{5795BF0A-1AFA-4B1F-A8A1-69F34D69824F}" srcOrd="0" destOrd="0" presId="urn:microsoft.com/office/officeart/2005/8/layout/hList1"/>
    <dgm:cxn modelId="{14A24EE2-1741-4338-90A2-13865F311B3A}" type="presOf" srcId="{0725E5F7-FEA4-4B7D-9FE0-85A522AFAD05}" destId="{A9E663F7-2C7B-4F92-BF18-BE7F64DB475E}" srcOrd="0" destOrd="0" presId="urn:microsoft.com/office/officeart/2005/8/layout/hList1"/>
    <dgm:cxn modelId="{DC0AFD17-D238-4D62-AC4A-EDF0FFADBD46}" type="presOf" srcId="{264518B7-A034-4856-91C4-44CB4F738D56}" destId="{5ED24F06-7046-465C-9B1A-CA963CDF49DD}" srcOrd="0" destOrd="4" presId="urn:microsoft.com/office/officeart/2005/8/layout/hList1"/>
    <dgm:cxn modelId="{D848351F-B1CD-4EF7-972B-8F415FE7F403}" type="presOf" srcId="{C712C6DF-5839-4130-A883-7B41E7AA0349}" destId="{5ED24F06-7046-465C-9B1A-CA963CDF49DD}" srcOrd="0" destOrd="1" presId="urn:microsoft.com/office/officeart/2005/8/layout/hList1"/>
    <dgm:cxn modelId="{154B9DFD-D679-43FF-BFCF-6C6F5DCA85A9}" srcId="{372CD5B0-1239-4A95-A298-A1E7CB234807}" destId="{E3CE091B-551B-4A3D-9B28-67E46D6760BA}" srcOrd="0" destOrd="0" parTransId="{F0349B2D-66E0-44EC-91A5-8F99DD53681C}" sibTransId="{5677A75F-D4E0-4C61-8C5A-B87C88EB6C59}"/>
    <dgm:cxn modelId="{AA48561B-6BD2-43BF-8832-CC62D89CCAE6}" type="presOf" srcId="{E3CE091B-551B-4A3D-9B28-67E46D6760BA}" destId="{5ED24F06-7046-465C-9B1A-CA963CDF49DD}" srcOrd="0" destOrd="0" presId="urn:microsoft.com/office/officeart/2005/8/layout/hList1"/>
    <dgm:cxn modelId="{AA689988-4BF6-4BEB-BAE5-054CBE854C75}" srcId="{49747010-DDCF-42D7-A7F5-CBFC3362B116}" destId="{7F2510FC-674E-43B7-9880-2139F4393C6E}" srcOrd="0" destOrd="0" parTransId="{33F5F089-4837-430D-93F0-B33FFA875652}" sibTransId="{A92272E7-357A-43BD-A9A3-5D7DCF4E27F5}"/>
    <dgm:cxn modelId="{FD5971B2-DA5A-4112-B060-5586934F3385}" type="presOf" srcId="{72264C51-8284-405C-B376-6CFD76EE7950}" destId="{5ED24F06-7046-465C-9B1A-CA963CDF49DD}" srcOrd="0" destOrd="2" presId="urn:microsoft.com/office/officeart/2005/8/layout/hList1"/>
    <dgm:cxn modelId="{CAEF4BE8-9EA9-41D4-A32A-9153C23745F1}" srcId="{E8E52938-986F-48A2-8ED4-AC683A2C7670}" destId="{49747010-DDCF-42D7-A7F5-CBFC3362B116}" srcOrd="1" destOrd="0" parTransId="{1E83D09A-26C6-4C14-9CF8-1B6106C80755}" sibTransId="{973043F5-7D7C-48FB-86E3-5111B5B6C119}"/>
    <dgm:cxn modelId="{6DD7BBB0-6537-49C7-9D4B-6D6F76DB1C4C}" type="presOf" srcId="{49747010-DDCF-42D7-A7F5-CBFC3362B116}" destId="{C5110D5C-3A12-497D-AD23-6ADE99B07731}" srcOrd="0" destOrd="0" presId="urn:microsoft.com/office/officeart/2005/8/layout/hList1"/>
    <dgm:cxn modelId="{2A1D0FFA-94B7-4053-AD11-6B4840FD9313}" srcId="{372CD5B0-1239-4A95-A298-A1E7CB234807}" destId="{264518B7-A034-4856-91C4-44CB4F738D56}" srcOrd="4" destOrd="0" parTransId="{5CBF94AE-B381-49DE-BE98-F8B05BD20C12}" sibTransId="{3C2781C8-FF6D-4190-B3F3-18FC62024DD6}"/>
    <dgm:cxn modelId="{3EA82D51-44B7-4211-B657-47D6E3A47630}" type="presOf" srcId="{D7F80796-DF5A-4E21-A440-836B026C660A}" destId="{A9E663F7-2C7B-4F92-BF18-BE7F64DB475E}" srcOrd="0" destOrd="1" presId="urn:microsoft.com/office/officeart/2005/8/layout/hList1"/>
    <dgm:cxn modelId="{B43BE6C0-656E-4950-8A43-BBBDD3628A4C}" srcId="{372CD5B0-1239-4A95-A298-A1E7CB234807}" destId="{C712C6DF-5839-4130-A883-7B41E7AA0349}" srcOrd="1" destOrd="0" parTransId="{157F0B4E-3E06-47A0-8F00-C335C6A6318D}" sibTransId="{A9CB88C3-66B2-4E61-B3B1-73472F51373E}"/>
    <dgm:cxn modelId="{1F9EBD10-2D98-4821-A73B-D19D9BC5DC62}" srcId="{E8E52938-986F-48A2-8ED4-AC683A2C7670}" destId="{9FF2D623-4CE6-49F5-8D95-FFDC5F35723D}" srcOrd="0" destOrd="0" parTransId="{E6F1DB7F-7DA7-469D-B8AB-936C7F471186}" sibTransId="{39ED27D3-FD8C-4876-B712-8C6EF13CB865}"/>
    <dgm:cxn modelId="{9EEC2B9E-9F36-452E-A6F3-7C95EB99313F}" type="presParOf" srcId="{517CB0BB-B8F3-441F-A55D-9385586ADE84}" destId="{8BDE3638-0C59-437F-BF15-4E45C183187E}" srcOrd="0" destOrd="0" presId="urn:microsoft.com/office/officeart/2005/8/layout/hList1"/>
    <dgm:cxn modelId="{F9DB7BCB-4175-428E-A60B-27568975FFEA}" type="presParOf" srcId="{8BDE3638-0C59-437F-BF15-4E45C183187E}" destId="{5795BF0A-1AFA-4B1F-A8A1-69F34D69824F}" srcOrd="0" destOrd="0" presId="urn:microsoft.com/office/officeart/2005/8/layout/hList1"/>
    <dgm:cxn modelId="{5E02DF36-8624-4F9E-8128-0586F0465A12}" type="presParOf" srcId="{8BDE3638-0C59-437F-BF15-4E45C183187E}" destId="{A9E663F7-2C7B-4F92-BF18-BE7F64DB475E}" srcOrd="1" destOrd="0" presId="urn:microsoft.com/office/officeart/2005/8/layout/hList1"/>
    <dgm:cxn modelId="{8B19BA35-81DF-44A0-A89F-E728273A3451}" type="presParOf" srcId="{517CB0BB-B8F3-441F-A55D-9385586ADE84}" destId="{57CDAFA3-944D-4682-ACEE-0F8F4EEC1422}" srcOrd="1" destOrd="0" presId="urn:microsoft.com/office/officeart/2005/8/layout/hList1"/>
    <dgm:cxn modelId="{A95F89F4-4D5E-4869-B9E0-C5EACF9F486A}" type="presParOf" srcId="{517CB0BB-B8F3-441F-A55D-9385586ADE84}" destId="{14E5D76C-B3E3-4DEE-91AC-1DF7978AA722}" srcOrd="2" destOrd="0" presId="urn:microsoft.com/office/officeart/2005/8/layout/hList1"/>
    <dgm:cxn modelId="{50BDFBA1-D7F7-4322-8703-2A1156AC4860}" type="presParOf" srcId="{14E5D76C-B3E3-4DEE-91AC-1DF7978AA722}" destId="{C5110D5C-3A12-497D-AD23-6ADE99B07731}" srcOrd="0" destOrd="0" presId="urn:microsoft.com/office/officeart/2005/8/layout/hList1"/>
    <dgm:cxn modelId="{CE84472E-E8FF-400A-9FA1-BEF215FE1FAF}" type="presParOf" srcId="{14E5D76C-B3E3-4DEE-91AC-1DF7978AA722}" destId="{9ED35D98-2179-4F4E-A9F8-28251E545FAA}" srcOrd="1" destOrd="0" presId="urn:microsoft.com/office/officeart/2005/8/layout/hList1"/>
    <dgm:cxn modelId="{739FD005-2E3A-47B2-AB4A-7414E5606E9E}" type="presParOf" srcId="{517CB0BB-B8F3-441F-A55D-9385586ADE84}" destId="{5A4197FB-E11B-4EF5-AA3D-06868679BB60}" srcOrd="3" destOrd="0" presId="urn:microsoft.com/office/officeart/2005/8/layout/hList1"/>
    <dgm:cxn modelId="{C2031241-27CB-418C-9607-97209539695E}" type="presParOf" srcId="{517CB0BB-B8F3-441F-A55D-9385586ADE84}" destId="{9500883C-52BE-416D-B3AF-16AE00E6D628}" srcOrd="4" destOrd="0" presId="urn:microsoft.com/office/officeart/2005/8/layout/hList1"/>
    <dgm:cxn modelId="{CC0079A2-D0B9-459E-ACD7-F9C11394AF94}" type="presParOf" srcId="{9500883C-52BE-416D-B3AF-16AE00E6D628}" destId="{D434EE40-BDAB-4617-BA61-D85A86D17067}" srcOrd="0" destOrd="0" presId="urn:microsoft.com/office/officeart/2005/8/layout/hList1"/>
    <dgm:cxn modelId="{33D2EFB2-610A-4E43-8BC3-E0853D4790D7}" type="presParOf" srcId="{9500883C-52BE-416D-B3AF-16AE00E6D628}" destId="{5ED24F06-7046-465C-9B1A-CA963CDF49DD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E52938-986F-48A2-8ED4-AC683A2C767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F2D623-4CE6-49F5-8D95-FFDC5F35723D}">
      <dgm:prSet phldrT="[Текст]" custT="1"/>
      <dgm:spPr/>
      <dgm:t>
        <a:bodyPr/>
        <a:lstStyle/>
        <a:p>
          <a:r>
            <a:rPr lang="ru-RU" sz="2800" dirty="0" smtClean="0"/>
            <a:t>2010-2011 </a:t>
          </a:r>
          <a:endParaRPr lang="ru-RU" sz="2800" dirty="0"/>
        </a:p>
      </dgm:t>
    </dgm:pt>
    <dgm:pt modelId="{E6F1DB7F-7DA7-469D-B8AB-936C7F471186}" type="parTrans" cxnId="{1F9EBD10-2D98-4821-A73B-D19D9BC5DC62}">
      <dgm:prSet/>
      <dgm:spPr/>
      <dgm:t>
        <a:bodyPr/>
        <a:lstStyle/>
        <a:p>
          <a:endParaRPr lang="ru-RU"/>
        </a:p>
      </dgm:t>
    </dgm:pt>
    <dgm:pt modelId="{39ED27D3-FD8C-4876-B712-8C6EF13CB865}" type="sibTrans" cxnId="{1F9EBD10-2D98-4821-A73B-D19D9BC5DC62}">
      <dgm:prSet/>
      <dgm:spPr/>
      <dgm:t>
        <a:bodyPr/>
        <a:lstStyle/>
        <a:p>
          <a:endParaRPr lang="ru-RU"/>
        </a:p>
      </dgm:t>
    </dgm:pt>
    <dgm:pt modelId="{0725E5F7-FEA4-4B7D-9FE0-85A522AFAD05}">
      <dgm:prSet phldrT="[Текст]" custT="1"/>
      <dgm:spPr/>
      <dgm:t>
        <a:bodyPr/>
        <a:lstStyle/>
        <a:p>
          <a:pPr algn="l"/>
          <a:r>
            <a:rPr lang="ru-RU" sz="2000" b="1" dirty="0" smtClean="0"/>
            <a:t>Разработка методологической базы и основных методических материалов  ИД</a:t>
          </a:r>
          <a:endParaRPr lang="ru-RU" sz="2000" b="1" dirty="0"/>
        </a:p>
      </dgm:t>
    </dgm:pt>
    <dgm:pt modelId="{F856225B-3187-4D03-A84F-4A4307861832}" type="parTrans" cxnId="{F6A4B5A6-2C14-463C-8370-5B2D4FC23637}">
      <dgm:prSet/>
      <dgm:spPr/>
      <dgm:t>
        <a:bodyPr/>
        <a:lstStyle/>
        <a:p>
          <a:endParaRPr lang="ru-RU"/>
        </a:p>
      </dgm:t>
    </dgm:pt>
    <dgm:pt modelId="{EA0AED1F-F652-48AD-BD6E-9C8E3564E92E}" type="sibTrans" cxnId="{F6A4B5A6-2C14-463C-8370-5B2D4FC23637}">
      <dgm:prSet/>
      <dgm:spPr/>
      <dgm:t>
        <a:bodyPr/>
        <a:lstStyle/>
        <a:p>
          <a:endParaRPr lang="ru-RU"/>
        </a:p>
      </dgm:t>
    </dgm:pt>
    <dgm:pt modelId="{D7F80796-DF5A-4E21-A440-836B026C660A}">
      <dgm:prSet phldrT="[Текст]" custT="1"/>
      <dgm:spPr/>
      <dgm:t>
        <a:bodyPr/>
        <a:lstStyle/>
        <a:p>
          <a:pPr algn="l"/>
          <a:r>
            <a:rPr lang="ru-RU" sz="2000" b="1" dirty="0" smtClean="0"/>
            <a:t>Формирование плана основных действий по реализации проектов</a:t>
          </a:r>
          <a:endParaRPr lang="ru-RU" sz="2000" b="1" dirty="0"/>
        </a:p>
      </dgm:t>
    </dgm:pt>
    <dgm:pt modelId="{47388137-5037-4C8C-B2CD-0DED773DF14F}" type="parTrans" cxnId="{8449B22C-A10F-4E66-A938-B1DD4AC5B3B5}">
      <dgm:prSet/>
      <dgm:spPr/>
      <dgm:t>
        <a:bodyPr/>
        <a:lstStyle/>
        <a:p>
          <a:endParaRPr lang="ru-RU"/>
        </a:p>
      </dgm:t>
    </dgm:pt>
    <dgm:pt modelId="{390F2420-079F-4DF9-96B6-C6EA1BAD3692}" type="sibTrans" cxnId="{8449B22C-A10F-4E66-A938-B1DD4AC5B3B5}">
      <dgm:prSet/>
      <dgm:spPr/>
      <dgm:t>
        <a:bodyPr/>
        <a:lstStyle/>
        <a:p>
          <a:endParaRPr lang="ru-RU"/>
        </a:p>
      </dgm:t>
    </dgm:pt>
    <dgm:pt modelId="{0AA5EF23-3A9F-4FCC-B41A-A18DAF863B2D}">
      <dgm:prSet phldrT="[Текст]" custT="1"/>
      <dgm:spPr/>
      <dgm:t>
        <a:bodyPr/>
        <a:lstStyle/>
        <a:p>
          <a:pPr algn="l"/>
          <a:r>
            <a:rPr lang="ru-RU" sz="2000" b="1" dirty="0" smtClean="0"/>
            <a:t>Создание условий, необходимых для эффективной  ИД</a:t>
          </a:r>
          <a:endParaRPr lang="ru-RU" sz="2000" b="1" dirty="0"/>
        </a:p>
      </dgm:t>
    </dgm:pt>
    <dgm:pt modelId="{C6326C33-36FE-4452-ABE8-D424560DD509}" type="parTrans" cxnId="{B3D7EEA3-6E5A-418A-815D-58CE3462F600}">
      <dgm:prSet/>
      <dgm:spPr/>
      <dgm:t>
        <a:bodyPr/>
        <a:lstStyle/>
        <a:p>
          <a:endParaRPr lang="ru-RU"/>
        </a:p>
      </dgm:t>
    </dgm:pt>
    <dgm:pt modelId="{D1DAA385-41C0-4D04-BCDF-6AE7FC3B4263}" type="sibTrans" cxnId="{B3D7EEA3-6E5A-418A-815D-58CE3462F600}">
      <dgm:prSet/>
      <dgm:spPr/>
      <dgm:t>
        <a:bodyPr/>
        <a:lstStyle/>
        <a:p>
          <a:endParaRPr lang="ru-RU"/>
        </a:p>
      </dgm:t>
    </dgm:pt>
    <dgm:pt modelId="{EE8910CD-E535-474E-8630-EEBC231B12A6}">
      <dgm:prSet phldrT="[Текст]" custT="1"/>
      <dgm:spPr/>
      <dgm:t>
        <a:bodyPr/>
        <a:lstStyle/>
        <a:p>
          <a:pPr algn="l"/>
          <a:r>
            <a:rPr lang="ru-RU" sz="2000" b="1" dirty="0" smtClean="0">
              <a:solidFill>
                <a:schemeClr val="bg2">
                  <a:lumMod val="25000"/>
                </a:schemeClr>
              </a:solidFill>
            </a:rPr>
            <a:t>ИКТ В КУЛЬТУРОЛОГИЧЕСКИ ОРИЕНТИРОВАННОМ ОБРАЗОВАНИИ, СОВРЕМЕННОЕ ДУХОВНО-НРАВСТВЕННОЕ ВОСПИТАНИЕ , МУЗЕЙНО-ПЕДАГОГИЧЕСКАЯ ДЕЯТЕЛЬНОСТЬ</a:t>
          </a:r>
          <a:endParaRPr lang="ru-RU" sz="2000" b="1" dirty="0">
            <a:solidFill>
              <a:schemeClr val="bg2">
                <a:lumMod val="25000"/>
              </a:schemeClr>
            </a:solidFill>
          </a:endParaRPr>
        </a:p>
      </dgm:t>
    </dgm:pt>
    <dgm:pt modelId="{88549D82-900C-457B-94CE-A9638B12E5D1}" type="parTrans" cxnId="{3E77D8A4-5A9E-4C10-9C6B-15E53A3F8E6E}">
      <dgm:prSet/>
      <dgm:spPr/>
      <dgm:t>
        <a:bodyPr/>
        <a:lstStyle/>
        <a:p>
          <a:endParaRPr lang="ru-RU"/>
        </a:p>
      </dgm:t>
    </dgm:pt>
    <dgm:pt modelId="{306D6E43-E1AF-49B8-AC6F-C1F4308BD55F}" type="sibTrans" cxnId="{3E77D8A4-5A9E-4C10-9C6B-15E53A3F8E6E}">
      <dgm:prSet/>
      <dgm:spPr/>
      <dgm:t>
        <a:bodyPr/>
        <a:lstStyle/>
        <a:p>
          <a:endParaRPr lang="ru-RU"/>
        </a:p>
      </dgm:t>
    </dgm:pt>
    <dgm:pt modelId="{6C81DB3B-2F47-459F-8621-A36102605D89}">
      <dgm:prSet phldrT="[Текст]" custT="1"/>
      <dgm:spPr/>
      <dgm:t>
        <a:bodyPr/>
        <a:lstStyle/>
        <a:p>
          <a:pPr algn="l"/>
          <a:r>
            <a:rPr lang="ru-RU" sz="2000" b="1" dirty="0" smtClean="0">
              <a:solidFill>
                <a:schemeClr val="bg2">
                  <a:lumMod val="25000"/>
                </a:schemeClr>
              </a:solidFill>
            </a:rPr>
            <a:t>ЗАЯВКА+:  КОМИТЕТ ПО ОБРАЗОВАНИЮ СПб,  НМЦ. </a:t>
          </a:r>
          <a:r>
            <a:rPr lang="en-US" sz="2000" b="1" dirty="0" smtClean="0">
              <a:solidFill>
                <a:schemeClr val="bg2">
                  <a:lumMod val="25000"/>
                </a:schemeClr>
              </a:solidFill>
            </a:rPr>
            <a:t>                                   </a:t>
          </a:r>
          <a:r>
            <a:rPr lang="ru-RU" sz="2000" b="1" dirty="0" smtClean="0">
              <a:solidFill>
                <a:schemeClr val="bg2">
                  <a:lumMod val="25000"/>
                </a:schemeClr>
              </a:solidFill>
            </a:rPr>
            <a:t>ПОДДЕРЖКА РАЙОНА (ФИНАНСЫ). </a:t>
          </a:r>
          <a:r>
            <a:rPr lang="en-US" sz="2000" b="1" dirty="0" smtClean="0">
              <a:solidFill>
                <a:schemeClr val="bg2">
                  <a:lumMod val="25000"/>
                </a:schemeClr>
              </a:solidFill>
            </a:rPr>
            <a:t>             </a:t>
          </a:r>
          <a:endParaRPr lang="ru-RU" sz="2000" b="1" dirty="0" smtClean="0">
            <a:solidFill>
              <a:schemeClr val="bg2">
                <a:lumMod val="25000"/>
              </a:schemeClr>
            </a:solidFill>
          </a:endParaRPr>
        </a:p>
      </dgm:t>
    </dgm:pt>
    <dgm:pt modelId="{DC4F470A-C856-4CF0-8AAB-2EDE799B136D}" type="parTrans" cxnId="{1E148E6F-D38D-4331-8E80-60AA38C72D38}">
      <dgm:prSet/>
      <dgm:spPr/>
      <dgm:t>
        <a:bodyPr/>
        <a:lstStyle/>
        <a:p>
          <a:endParaRPr lang="ru-RU"/>
        </a:p>
      </dgm:t>
    </dgm:pt>
    <dgm:pt modelId="{BD5E7D2B-2233-438D-9FD2-3DF0665EAF28}" type="sibTrans" cxnId="{1E148E6F-D38D-4331-8E80-60AA38C72D38}">
      <dgm:prSet/>
      <dgm:spPr/>
      <dgm:t>
        <a:bodyPr/>
        <a:lstStyle/>
        <a:p>
          <a:endParaRPr lang="ru-RU"/>
        </a:p>
      </dgm:t>
    </dgm:pt>
    <dgm:pt modelId="{5EC449A8-6A94-457F-A052-1F9AA824248D}">
      <dgm:prSet phldrT="[Текст]" custT="1"/>
      <dgm:spPr/>
      <dgm:t>
        <a:bodyPr/>
        <a:lstStyle/>
        <a:p>
          <a:pPr algn="l"/>
          <a:r>
            <a:rPr lang="ru-RU" sz="2000" b="1" dirty="0" smtClean="0">
              <a:solidFill>
                <a:schemeClr val="bg2">
                  <a:lumMod val="25000"/>
                </a:schemeClr>
              </a:solidFill>
            </a:rPr>
            <a:t>НА АВУГСТВОВСКОМ ПЕДСОВЕТЕ -2011</a:t>
          </a:r>
          <a:endParaRPr lang="ru-RU" sz="2000" b="1" dirty="0">
            <a:solidFill>
              <a:schemeClr val="bg2">
                <a:lumMod val="25000"/>
              </a:schemeClr>
            </a:solidFill>
          </a:endParaRPr>
        </a:p>
      </dgm:t>
    </dgm:pt>
    <dgm:pt modelId="{CE14BC2A-196A-4191-AE89-78C168F11C7C}" type="parTrans" cxnId="{6ADD6A67-AF9F-40A1-B7B2-685D2D371A8B}">
      <dgm:prSet/>
      <dgm:spPr/>
      <dgm:t>
        <a:bodyPr/>
        <a:lstStyle/>
        <a:p>
          <a:endParaRPr lang="ru-RU"/>
        </a:p>
      </dgm:t>
    </dgm:pt>
    <dgm:pt modelId="{3A21DB84-0906-4FB8-BFAE-195C065CD1F9}" type="sibTrans" cxnId="{6ADD6A67-AF9F-40A1-B7B2-685D2D371A8B}">
      <dgm:prSet/>
      <dgm:spPr/>
      <dgm:t>
        <a:bodyPr/>
        <a:lstStyle/>
        <a:p>
          <a:endParaRPr lang="ru-RU"/>
        </a:p>
      </dgm:t>
    </dgm:pt>
    <dgm:pt modelId="{9D85EED3-BF08-4032-AEE1-BA5F4A28C09E}">
      <dgm:prSet phldrT="[Текст]" custT="1"/>
      <dgm:spPr/>
      <dgm:t>
        <a:bodyPr/>
        <a:lstStyle/>
        <a:p>
          <a:pPr algn="l"/>
          <a:r>
            <a:rPr lang="ru-RU" sz="2000" b="1" dirty="0" smtClean="0">
              <a:solidFill>
                <a:schemeClr val="bg2">
                  <a:lumMod val="25000"/>
                </a:schemeClr>
              </a:solidFill>
            </a:rPr>
            <a:t>РЕПУТАЦИЯ+: ПОДЛИННОЕ ОБУЧЕНИЕ И ВОСПИТАНИЕ, УСПЕХИ В ПНПО И ДРУГИХ ВСЕРОССИЙСКИХ, ГОРОДСКИХ, РАЙОННЫХ КОНКУРСАХ, УЧАСТИЕ В МЕЖДУНАРОДНЫХ ПРОЕКТАХ</a:t>
          </a:r>
        </a:p>
        <a:p>
          <a:pPr algn="l"/>
          <a:endParaRPr lang="ru-RU" sz="2000" b="1" dirty="0"/>
        </a:p>
      </dgm:t>
    </dgm:pt>
    <dgm:pt modelId="{F3914C12-20B5-4AFF-8DE1-263CA9B2D1F4}" type="parTrans" cxnId="{35340E6F-B61E-48CC-AF72-8A3B9D486627}">
      <dgm:prSet/>
      <dgm:spPr/>
      <dgm:t>
        <a:bodyPr/>
        <a:lstStyle/>
        <a:p>
          <a:endParaRPr lang="ru-RU"/>
        </a:p>
      </dgm:t>
    </dgm:pt>
    <dgm:pt modelId="{49D73C4A-8E1F-434A-8A22-A91697282832}" type="sibTrans" cxnId="{35340E6F-B61E-48CC-AF72-8A3B9D486627}">
      <dgm:prSet/>
      <dgm:spPr/>
      <dgm:t>
        <a:bodyPr/>
        <a:lstStyle/>
        <a:p>
          <a:endParaRPr lang="ru-RU"/>
        </a:p>
      </dgm:t>
    </dgm:pt>
    <dgm:pt modelId="{57208B99-5B62-4CF3-BBEF-0C28349C07F1}">
      <dgm:prSet phldrT="[Текст]" custT="1"/>
      <dgm:spPr/>
      <dgm:t>
        <a:bodyPr/>
        <a:lstStyle/>
        <a:p>
          <a:pPr algn="l"/>
          <a:r>
            <a:rPr lang="ru-RU" sz="2000" b="1" dirty="0" smtClean="0">
              <a:solidFill>
                <a:schemeClr val="bg2">
                  <a:lumMod val="25000"/>
                </a:schemeClr>
              </a:solidFill>
            </a:rPr>
            <a:t>ПОДДЕРЖКА </a:t>
          </a:r>
          <a:r>
            <a:rPr lang="ru-RU" sz="2000" b="1" dirty="0" err="1" smtClean="0">
              <a:solidFill>
                <a:schemeClr val="bg2">
                  <a:lumMod val="25000"/>
                </a:schemeClr>
              </a:solidFill>
            </a:rPr>
            <a:t>РЦОКОиИТ</a:t>
          </a:r>
          <a:r>
            <a:rPr lang="ru-RU" sz="2000" b="1" dirty="0" smtClean="0">
              <a:solidFill>
                <a:schemeClr val="bg2">
                  <a:lumMod val="25000"/>
                </a:schemeClr>
              </a:solidFill>
            </a:rPr>
            <a:t> (ОБУЧЕНИЕ, ТЕХНИЧЕСКОЕ СОПРОВОЖДЕНИЕ, КУРАТОР).</a:t>
          </a:r>
          <a:endParaRPr lang="ru-RU" sz="2000" b="1" dirty="0"/>
        </a:p>
      </dgm:t>
    </dgm:pt>
    <dgm:pt modelId="{136E782C-0275-4C24-B191-9DDAA9B6A33D}" type="parTrans" cxnId="{A5C1AA49-2623-4A43-BE0B-149C3196295F}">
      <dgm:prSet/>
      <dgm:spPr/>
      <dgm:t>
        <a:bodyPr/>
        <a:lstStyle/>
        <a:p>
          <a:endParaRPr lang="ru-RU"/>
        </a:p>
      </dgm:t>
    </dgm:pt>
    <dgm:pt modelId="{C85BB409-4196-4838-AF01-8C5EEF7DE708}" type="sibTrans" cxnId="{A5C1AA49-2623-4A43-BE0B-149C3196295F}">
      <dgm:prSet/>
      <dgm:spPr/>
      <dgm:t>
        <a:bodyPr/>
        <a:lstStyle/>
        <a:p>
          <a:endParaRPr lang="ru-RU"/>
        </a:p>
      </dgm:t>
    </dgm:pt>
    <dgm:pt modelId="{517CB0BB-B8F3-441F-A55D-9385586ADE84}" type="pres">
      <dgm:prSet presAssocID="{E8E52938-986F-48A2-8ED4-AC683A2C76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DE3638-0C59-437F-BF15-4E45C183187E}" type="pres">
      <dgm:prSet presAssocID="{9FF2D623-4CE6-49F5-8D95-FFDC5F35723D}" presName="composite" presStyleCnt="0"/>
      <dgm:spPr/>
    </dgm:pt>
    <dgm:pt modelId="{5795BF0A-1AFA-4B1F-A8A1-69F34D69824F}" type="pres">
      <dgm:prSet presAssocID="{9FF2D623-4CE6-49F5-8D95-FFDC5F35723D}" presName="parTx" presStyleLbl="alignNode1" presStyleIdx="0" presStyleCnt="1" custScaleY="100000" custLinFactNeighborX="-5344" custLinFactNeighborY="-466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663F7-2C7B-4F92-BF18-BE7F64DB475E}" type="pres">
      <dgm:prSet presAssocID="{9FF2D623-4CE6-49F5-8D95-FFDC5F35723D}" presName="desTx" presStyleLbl="alignAccFollowNode1" presStyleIdx="0" presStyleCnt="1" custAng="0" custScaleY="122253" custLinFactNeighborX="3031" custLinFactNeighborY="-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47B6F4-09F4-49EC-8734-948314DBDBC1}" type="presOf" srcId="{D7F80796-DF5A-4E21-A440-836B026C660A}" destId="{A9E663F7-2C7B-4F92-BF18-BE7F64DB475E}" srcOrd="0" destOrd="2" presId="urn:microsoft.com/office/officeart/2005/8/layout/hList1"/>
    <dgm:cxn modelId="{35340E6F-B61E-48CC-AF72-8A3B9D486627}" srcId="{9FF2D623-4CE6-49F5-8D95-FFDC5F35723D}" destId="{9D85EED3-BF08-4032-AEE1-BA5F4A28C09E}" srcOrd="7" destOrd="0" parTransId="{F3914C12-20B5-4AFF-8DE1-263CA9B2D1F4}" sibTransId="{49D73C4A-8E1F-434A-8A22-A91697282832}"/>
    <dgm:cxn modelId="{6ADD6A67-AF9F-40A1-B7B2-685D2D371A8B}" srcId="{9FF2D623-4CE6-49F5-8D95-FFDC5F35723D}" destId="{5EC449A8-6A94-457F-A052-1F9AA824248D}" srcOrd="3" destOrd="0" parTransId="{CE14BC2A-196A-4191-AE89-78C168F11C7C}" sibTransId="{3A21DB84-0906-4FB8-BFAE-195C065CD1F9}"/>
    <dgm:cxn modelId="{1E148E6F-D38D-4331-8E80-60AA38C72D38}" srcId="{9FF2D623-4CE6-49F5-8D95-FFDC5F35723D}" destId="{6C81DB3B-2F47-459F-8621-A36102605D89}" srcOrd="5" destOrd="0" parTransId="{DC4F470A-C856-4CF0-8AAB-2EDE799B136D}" sibTransId="{BD5E7D2B-2233-438D-9FD2-3DF0665EAF28}"/>
    <dgm:cxn modelId="{B3D7EEA3-6E5A-418A-815D-58CE3462F600}" srcId="{9FF2D623-4CE6-49F5-8D95-FFDC5F35723D}" destId="{0AA5EF23-3A9F-4FCC-B41A-A18DAF863B2D}" srcOrd="4" destOrd="0" parTransId="{C6326C33-36FE-4452-ABE8-D424560DD509}" sibTransId="{D1DAA385-41C0-4D04-BCDF-6AE7FC3B4263}"/>
    <dgm:cxn modelId="{B1EA1538-D34B-4222-9307-67E3A1C99B0F}" type="presOf" srcId="{9D85EED3-BF08-4032-AEE1-BA5F4A28C09E}" destId="{A9E663F7-2C7B-4F92-BF18-BE7F64DB475E}" srcOrd="0" destOrd="7" presId="urn:microsoft.com/office/officeart/2005/8/layout/hList1"/>
    <dgm:cxn modelId="{A5C1AA49-2623-4A43-BE0B-149C3196295F}" srcId="{9FF2D623-4CE6-49F5-8D95-FFDC5F35723D}" destId="{57208B99-5B62-4CF3-BBEF-0C28349C07F1}" srcOrd="6" destOrd="0" parTransId="{136E782C-0275-4C24-B191-9DDAA9B6A33D}" sibTransId="{C85BB409-4196-4838-AF01-8C5EEF7DE708}"/>
    <dgm:cxn modelId="{1F9EBD10-2D98-4821-A73B-D19D9BC5DC62}" srcId="{E8E52938-986F-48A2-8ED4-AC683A2C7670}" destId="{9FF2D623-4CE6-49F5-8D95-FFDC5F35723D}" srcOrd="0" destOrd="0" parTransId="{E6F1DB7F-7DA7-469D-B8AB-936C7F471186}" sibTransId="{39ED27D3-FD8C-4876-B712-8C6EF13CB865}"/>
    <dgm:cxn modelId="{2FA887FE-11E2-4FD6-B27A-8998C50B2411}" type="presOf" srcId="{5EC449A8-6A94-457F-A052-1F9AA824248D}" destId="{A9E663F7-2C7B-4F92-BF18-BE7F64DB475E}" srcOrd="0" destOrd="3" presId="urn:microsoft.com/office/officeart/2005/8/layout/hList1"/>
    <dgm:cxn modelId="{CBC2BE52-5CF1-4359-A956-5289B336736F}" type="presOf" srcId="{6C81DB3B-2F47-459F-8621-A36102605D89}" destId="{A9E663F7-2C7B-4F92-BF18-BE7F64DB475E}" srcOrd="0" destOrd="5" presId="urn:microsoft.com/office/officeart/2005/8/layout/hList1"/>
    <dgm:cxn modelId="{8449B22C-A10F-4E66-A938-B1DD4AC5B3B5}" srcId="{9FF2D623-4CE6-49F5-8D95-FFDC5F35723D}" destId="{D7F80796-DF5A-4E21-A440-836B026C660A}" srcOrd="2" destOrd="0" parTransId="{47388137-5037-4C8C-B2CD-0DED773DF14F}" sibTransId="{390F2420-079F-4DF9-96B6-C6EA1BAD3692}"/>
    <dgm:cxn modelId="{3E77D8A4-5A9E-4C10-9C6B-15E53A3F8E6E}" srcId="{9FF2D623-4CE6-49F5-8D95-FFDC5F35723D}" destId="{EE8910CD-E535-474E-8630-EEBC231B12A6}" srcOrd="1" destOrd="0" parTransId="{88549D82-900C-457B-94CE-A9638B12E5D1}" sibTransId="{306D6E43-E1AF-49B8-AC6F-C1F4308BD55F}"/>
    <dgm:cxn modelId="{D0EB1893-4CFC-4ED5-8349-FA6C670AB112}" type="presOf" srcId="{9FF2D623-4CE6-49F5-8D95-FFDC5F35723D}" destId="{5795BF0A-1AFA-4B1F-A8A1-69F34D69824F}" srcOrd="0" destOrd="0" presId="urn:microsoft.com/office/officeart/2005/8/layout/hList1"/>
    <dgm:cxn modelId="{34EA0D20-FD21-4BD4-9908-468BCE95214B}" type="presOf" srcId="{E8E52938-986F-48A2-8ED4-AC683A2C7670}" destId="{517CB0BB-B8F3-441F-A55D-9385586ADE84}" srcOrd="0" destOrd="0" presId="urn:microsoft.com/office/officeart/2005/8/layout/hList1"/>
    <dgm:cxn modelId="{F6A4B5A6-2C14-463C-8370-5B2D4FC23637}" srcId="{9FF2D623-4CE6-49F5-8D95-FFDC5F35723D}" destId="{0725E5F7-FEA4-4B7D-9FE0-85A522AFAD05}" srcOrd="0" destOrd="0" parTransId="{F856225B-3187-4D03-A84F-4A4307861832}" sibTransId="{EA0AED1F-F652-48AD-BD6E-9C8E3564E92E}"/>
    <dgm:cxn modelId="{984B26FE-732F-4DC6-83C7-FD8521FF8701}" type="presOf" srcId="{57208B99-5B62-4CF3-BBEF-0C28349C07F1}" destId="{A9E663F7-2C7B-4F92-BF18-BE7F64DB475E}" srcOrd="0" destOrd="6" presId="urn:microsoft.com/office/officeart/2005/8/layout/hList1"/>
    <dgm:cxn modelId="{D969109F-D977-4F58-857E-FF0988EF2706}" type="presOf" srcId="{EE8910CD-E535-474E-8630-EEBC231B12A6}" destId="{A9E663F7-2C7B-4F92-BF18-BE7F64DB475E}" srcOrd="0" destOrd="1" presId="urn:microsoft.com/office/officeart/2005/8/layout/hList1"/>
    <dgm:cxn modelId="{D9DAA000-9B3E-459A-953B-8CED338FCCE3}" type="presOf" srcId="{0725E5F7-FEA4-4B7D-9FE0-85A522AFAD05}" destId="{A9E663F7-2C7B-4F92-BF18-BE7F64DB475E}" srcOrd="0" destOrd="0" presId="urn:microsoft.com/office/officeart/2005/8/layout/hList1"/>
    <dgm:cxn modelId="{B5E25710-D08A-470A-89BA-543265AAEFF2}" type="presOf" srcId="{0AA5EF23-3A9F-4FCC-B41A-A18DAF863B2D}" destId="{A9E663F7-2C7B-4F92-BF18-BE7F64DB475E}" srcOrd="0" destOrd="4" presId="urn:microsoft.com/office/officeart/2005/8/layout/hList1"/>
    <dgm:cxn modelId="{F806C37F-94D0-4640-BDC6-0A511F4B6C69}" type="presParOf" srcId="{517CB0BB-B8F3-441F-A55D-9385586ADE84}" destId="{8BDE3638-0C59-437F-BF15-4E45C183187E}" srcOrd="0" destOrd="0" presId="urn:microsoft.com/office/officeart/2005/8/layout/hList1"/>
    <dgm:cxn modelId="{043995E1-A29E-4FEE-A6C0-5C79542D1FD2}" type="presParOf" srcId="{8BDE3638-0C59-437F-BF15-4E45C183187E}" destId="{5795BF0A-1AFA-4B1F-A8A1-69F34D69824F}" srcOrd="0" destOrd="0" presId="urn:microsoft.com/office/officeart/2005/8/layout/hList1"/>
    <dgm:cxn modelId="{F5BCFD7D-203D-4E86-8BD9-316F75DE8D73}" type="presParOf" srcId="{8BDE3638-0C59-437F-BF15-4E45C183187E}" destId="{A9E663F7-2C7B-4F92-BF18-BE7F64DB475E}" srcOrd="1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 custT="1"/>
      <dgm:spPr/>
      <dgm:t>
        <a:bodyPr/>
        <a:lstStyle/>
        <a:p>
          <a:pPr algn="r"/>
          <a:r>
            <a:rPr lang="ru-RU" sz="1600" b="1" dirty="0" smtClean="0">
              <a:solidFill>
                <a:srgbClr val="66FFFF"/>
              </a:solidFill>
            </a:rPr>
            <a:t>Проект 1. </a:t>
          </a:r>
        </a:p>
        <a:p>
          <a:pPr algn="r"/>
          <a:r>
            <a:rPr lang="ru-RU" sz="1600" b="1" dirty="0" smtClean="0">
              <a:solidFill>
                <a:srgbClr val="66FFFF"/>
              </a:solidFill>
            </a:rPr>
            <a:t>«Я люблю этот город… Язык – история – культура»</a:t>
          </a:r>
        </a:p>
        <a:p>
          <a:pPr algn="ctr"/>
          <a:r>
            <a:rPr lang="ru-RU" sz="2400" b="1" dirty="0" smtClean="0"/>
            <a:t>Модуль 1. Методические рекомендации для педагогов «Использование виртуальных ресурсов Русского музея </a:t>
          </a:r>
        </a:p>
        <a:p>
          <a:pPr algn="ctr"/>
          <a:r>
            <a:rPr lang="ru-RU" sz="2400" b="1" dirty="0" smtClean="0"/>
            <a:t>в работе учителя»</a:t>
          </a:r>
          <a:endParaRPr lang="ru-RU" sz="2400" b="1" dirty="0"/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r>
            <a:rPr lang="ru-RU" sz="2000" b="1" dirty="0" smtClean="0"/>
            <a:t>применение цифровых обучающих и диагностических материалов программы «Мир музея» в условиях основного и дополнительного образования;</a:t>
          </a:r>
          <a:endParaRPr lang="ru-RU" sz="2000" b="1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08C5E7F5-6D44-42CD-84B3-84A774C6914D}">
      <dgm:prSet custT="1"/>
      <dgm:spPr/>
      <dgm:t>
        <a:bodyPr/>
        <a:lstStyle/>
        <a:p>
          <a:r>
            <a:rPr lang="ru-RU" sz="2000" b="1" dirty="0" smtClean="0"/>
            <a:t>использование сайта Российского центра музейной педагогики и детского творчества Русского музея в информировании, обучении детей и родителей, привлечении их к образовательным программам музея; </a:t>
          </a:r>
          <a:r>
            <a:rPr lang="en-US" sz="2000" b="1" dirty="0" smtClean="0">
              <a:hlinkClick xmlns:r="http://schemas.openxmlformats.org/officeDocument/2006/relationships" r:id="rId1"/>
            </a:rPr>
            <a:t>http</a:t>
          </a:r>
          <a:r>
            <a:rPr lang="ru-RU" sz="2000" b="1" dirty="0" smtClean="0">
              <a:hlinkClick xmlns:r="http://schemas.openxmlformats.org/officeDocument/2006/relationships" r:id="rId1"/>
            </a:rPr>
            <a:t>://</a:t>
          </a:r>
          <a:r>
            <a:rPr lang="en-US" sz="2000" b="1" dirty="0" err="1" smtClean="0">
              <a:hlinkClick xmlns:r="http://schemas.openxmlformats.org/officeDocument/2006/relationships" r:id="rId1"/>
            </a:rPr>
            <a:t>muzped</a:t>
          </a:r>
          <a:r>
            <a:rPr lang="ru-RU" sz="2000" b="1" dirty="0" smtClean="0">
              <a:hlinkClick xmlns:r="http://schemas.openxmlformats.org/officeDocument/2006/relationships" r:id="rId1"/>
            </a:rPr>
            <a:t>.</a:t>
          </a:r>
          <a:r>
            <a:rPr lang="en-US" sz="2000" b="1" dirty="0" smtClean="0">
              <a:hlinkClick xmlns:r="http://schemas.openxmlformats.org/officeDocument/2006/relationships" r:id="rId1"/>
            </a:rPr>
            <a:t>net</a:t>
          </a:r>
          <a:r>
            <a:rPr lang="ru-RU" sz="2000" b="1" dirty="0" smtClean="0">
              <a:hlinkClick xmlns:r="http://schemas.openxmlformats.org/officeDocument/2006/relationships" r:id="rId1"/>
            </a:rPr>
            <a:t>/</a:t>
          </a:r>
          <a:r>
            <a:rPr lang="en-US" sz="2000" b="1" dirty="0" smtClean="0"/>
            <a:t> </a:t>
          </a:r>
          <a:r>
            <a:rPr lang="ru-RU" sz="2000" b="1" dirty="0" smtClean="0">
              <a:hlinkClick xmlns:r="http://schemas.openxmlformats.org/officeDocument/2006/relationships" r:id="rId2"/>
            </a:rPr>
            <a:t>http://center.rusmuseum.ru/index2.shtml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ADAB2EE6-F152-4462-8000-0E0BED2E1B33}" type="parTrans" cxnId="{3D0DCBEC-1B44-4B93-AD30-02D1CB24BC81}">
      <dgm:prSet/>
      <dgm:spPr/>
      <dgm:t>
        <a:bodyPr/>
        <a:lstStyle/>
        <a:p>
          <a:endParaRPr lang="ru-RU"/>
        </a:p>
      </dgm:t>
    </dgm:pt>
    <dgm:pt modelId="{826E61C2-7689-49E3-B9DB-9A9D855540B1}" type="sibTrans" cxnId="{3D0DCBEC-1B44-4B93-AD30-02D1CB24BC81}">
      <dgm:prSet/>
      <dgm:spPr/>
      <dgm:t>
        <a:bodyPr/>
        <a:lstStyle/>
        <a:p>
          <a:endParaRPr lang="ru-RU"/>
        </a:p>
      </dgm:t>
    </dgm:pt>
    <dgm:pt modelId="{43F066DA-5408-4123-B2C8-B5B611A3A7D4}">
      <dgm:prSet custT="1"/>
      <dgm:spPr/>
      <dgm:t>
        <a:bodyPr/>
        <a:lstStyle/>
        <a:p>
          <a:r>
            <a:rPr lang="ru-RU" sz="2000" b="1" dirty="0" smtClean="0"/>
            <a:t>дистанционное обучение предметам искусства в условиях петербургской школы в сочетании с занятиями в музейной среде;</a:t>
          </a:r>
          <a:endParaRPr lang="ru-RU" sz="2000" b="1" dirty="0"/>
        </a:p>
      </dgm:t>
    </dgm:pt>
    <dgm:pt modelId="{88A1F8D9-FF96-40F8-9BC0-D902F651E5A6}" type="parTrans" cxnId="{A38B6DE1-8617-4A33-A9BA-4E73ECD7CD6B}">
      <dgm:prSet/>
      <dgm:spPr/>
      <dgm:t>
        <a:bodyPr/>
        <a:lstStyle/>
        <a:p>
          <a:endParaRPr lang="ru-RU"/>
        </a:p>
      </dgm:t>
    </dgm:pt>
    <dgm:pt modelId="{60474C9B-09D1-4D8C-9BF0-BEEE81B03E6F}" type="sibTrans" cxnId="{A38B6DE1-8617-4A33-A9BA-4E73ECD7CD6B}">
      <dgm:prSet/>
      <dgm:spPr/>
      <dgm:t>
        <a:bodyPr/>
        <a:lstStyle/>
        <a:p>
          <a:endParaRPr lang="ru-RU"/>
        </a:p>
      </dgm:t>
    </dgm:pt>
    <dgm:pt modelId="{FC2F9A1A-B54E-43BA-A5BD-FA0C40D036B9}">
      <dgm:prSet custT="1"/>
      <dgm:spPr/>
      <dgm:t>
        <a:bodyPr/>
        <a:lstStyle/>
        <a:p>
          <a:r>
            <a:rPr lang="ru-RU" sz="2000" b="1" dirty="0" smtClean="0"/>
            <a:t>использование всего спектра виртуальных ресурсов в работе учителя:  </a:t>
          </a:r>
          <a:r>
            <a:rPr lang="en-US" sz="2000" b="1" dirty="0" smtClean="0">
              <a:hlinkClick xmlns:r="http://schemas.openxmlformats.org/officeDocument/2006/relationships" r:id="rId3"/>
            </a:rPr>
            <a:t>http</a:t>
          </a:r>
          <a:r>
            <a:rPr lang="ru-RU" sz="2000" b="1" dirty="0" smtClean="0">
              <a:hlinkClick xmlns:r="http://schemas.openxmlformats.org/officeDocument/2006/relationships" r:id="rId3"/>
            </a:rPr>
            <a:t>://</a:t>
          </a:r>
          <a:r>
            <a:rPr lang="en-US" sz="2000" b="1" dirty="0" err="1" smtClean="0">
              <a:hlinkClick xmlns:r="http://schemas.openxmlformats.org/officeDocument/2006/relationships" r:id="rId3"/>
            </a:rPr>
            <a:t>rusmuseum</a:t>
          </a:r>
          <a:r>
            <a:rPr lang="ru-RU" sz="2000" b="1" dirty="0" smtClean="0">
              <a:hlinkClick xmlns:r="http://schemas.openxmlformats.org/officeDocument/2006/relationships" r:id="rId3"/>
            </a:rPr>
            <a:t>.</a:t>
          </a:r>
          <a:r>
            <a:rPr lang="en-US" sz="2000" b="1" dirty="0" err="1" smtClean="0">
              <a:hlinkClick xmlns:r="http://schemas.openxmlformats.org/officeDocument/2006/relationships" r:id="rId3"/>
            </a:rPr>
            <a:t>ru</a:t>
          </a:r>
          <a:r>
            <a:rPr lang="en-US" sz="2000" b="1" dirty="0" smtClean="0"/>
            <a:t> </a:t>
          </a:r>
          <a:r>
            <a:rPr lang="ru-RU" sz="2000" b="1" dirty="0" smtClean="0">
              <a:hlinkClick xmlns:r="http://schemas.openxmlformats.org/officeDocument/2006/relationships" r:id="rId4"/>
            </a:rPr>
            <a:t>http://rmtour.ru</a:t>
          </a:r>
          <a:r>
            <a:rPr lang="ru-RU" sz="2000" b="1" dirty="0" smtClean="0"/>
            <a:t> </a:t>
          </a:r>
          <a:r>
            <a:rPr lang="en-US" sz="2000" b="1" dirty="0" smtClean="0">
              <a:hlinkClick xmlns:r="http://schemas.openxmlformats.org/officeDocument/2006/relationships" r:id="rId5"/>
            </a:rPr>
            <a:t>http</a:t>
          </a:r>
          <a:r>
            <a:rPr lang="ru-RU" sz="2000" b="1" dirty="0" smtClean="0">
              <a:hlinkClick xmlns:r="http://schemas.openxmlformats.org/officeDocument/2006/relationships" r:id="rId5"/>
            </a:rPr>
            <a:t>://</a:t>
          </a:r>
          <a:r>
            <a:rPr lang="en-US" sz="2000" b="1" dirty="0" err="1" smtClean="0">
              <a:hlinkClick xmlns:r="http://schemas.openxmlformats.org/officeDocument/2006/relationships" r:id="rId5"/>
            </a:rPr>
            <a:t>virtualrm</a:t>
          </a:r>
          <a:r>
            <a:rPr lang="ru-RU" sz="2000" b="1" dirty="0" smtClean="0">
              <a:hlinkClick xmlns:r="http://schemas.openxmlformats.org/officeDocument/2006/relationships" r:id="rId5"/>
            </a:rPr>
            <a:t>.</a:t>
          </a:r>
          <a:r>
            <a:rPr lang="en-US" sz="2000" b="1" dirty="0" err="1" smtClean="0">
              <a:hlinkClick xmlns:r="http://schemas.openxmlformats.org/officeDocument/2006/relationships" r:id="rId5"/>
            </a:rPr>
            <a:t>spb</a:t>
          </a:r>
          <a:r>
            <a:rPr lang="ru-RU" sz="2000" b="1" dirty="0" smtClean="0">
              <a:hlinkClick xmlns:r="http://schemas.openxmlformats.org/officeDocument/2006/relationships" r:id="rId5"/>
            </a:rPr>
            <a:t>.</a:t>
          </a:r>
          <a:r>
            <a:rPr lang="en-US" sz="2000" b="1" dirty="0" err="1" smtClean="0">
              <a:hlinkClick xmlns:r="http://schemas.openxmlformats.org/officeDocument/2006/relationships" r:id="rId5"/>
            </a:rPr>
            <a:t>ru</a:t>
          </a:r>
          <a:r>
            <a:rPr lang="en-US" sz="2000" b="1" dirty="0" smtClean="0"/>
            <a:t> </a:t>
          </a:r>
          <a:r>
            <a:rPr lang="ru-RU" sz="2000" b="1" dirty="0" smtClean="0">
              <a:hlinkClick xmlns:r="http://schemas.openxmlformats.org/officeDocument/2006/relationships" r:id="rId6"/>
            </a:rPr>
            <a:t>http://www.artsstudio.com/restoration/index1.htm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6336146D-DC4D-440E-93F6-81548921429F}" type="parTrans" cxnId="{09C55300-8F97-4E65-A63D-8B3B3289E4D6}">
      <dgm:prSet/>
      <dgm:spPr/>
      <dgm:t>
        <a:bodyPr/>
        <a:lstStyle/>
        <a:p>
          <a:endParaRPr lang="ru-RU"/>
        </a:p>
      </dgm:t>
    </dgm:pt>
    <dgm:pt modelId="{B1A848BA-1422-4DF0-8396-BD0E5CB66B67}" type="sibTrans" cxnId="{09C55300-8F97-4E65-A63D-8B3B3289E4D6}">
      <dgm:prSet/>
      <dgm:spPr/>
      <dgm:t>
        <a:bodyPr/>
        <a:lstStyle/>
        <a:p>
          <a:endParaRPr lang="ru-RU"/>
        </a:p>
      </dgm:t>
    </dgm:pt>
    <dgm:pt modelId="{2719A9A0-0F59-4F27-A466-CB171B2E25E3}">
      <dgm:prSet phldrT="[Текст]" custT="1"/>
      <dgm:spPr/>
      <dgm:t>
        <a:bodyPr/>
        <a:lstStyle/>
        <a:p>
          <a:endParaRPr lang="ru-RU" sz="2000" b="1" dirty="0"/>
        </a:p>
      </dgm:t>
    </dgm:pt>
    <dgm:pt modelId="{1E4AAD6C-20A8-4AAD-9CFD-0C0F6A2BD500}" type="parTrans" cxnId="{45F05F81-FEC2-469A-AB8A-34AF5B95F3CA}">
      <dgm:prSet/>
      <dgm:spPr/>
      <dgm:t>
        <a:bodyPr/>
        <a:lstStyle/>
        <a:p>
          <a:endParaRPr lang="ru-RU"/>
        </a:p>
      </dgm:t>
    </dgm:pt>
    <dgm:pt modelId="{73312CA0-B7C6-4F6F-8859-83713B020964}" type="sibTrans" cxnId="{45F05F81-FEC2-469A-AB8A-34AF5B95F3CA}">
      <dgm:prSet/>
      <dgm:spPr/>
      <dgm:t>
        <a:bodyPr/>
        <a:lstStyle/>
        <a:p>
          <a:endParaRPr lang="ru-RU"/>
        </a:p>
      </dgm:t>
    </dgm:pt>
    <dgm:pt modelId="{05F619B8-A3A3-49FA-A35F-BD9750FFF072}">
      <dgm:prSet custT="1"/>
      <dgm:spPr/>
      <dgm:t>
        <a:bodyPr/>
        <a:lstStyle/>
        <a:p>
          <a:endParaRPr lang="ru-RU" sz="2000" b="1" dirty="0"/>
        </a:p>
      </dgm:t>
    </dgm:pt>
    <dgm:pt modelId="{076A7C38-2D32-4808-992B-9F280F4273F4}" type="parTrans" cxnId="{236A45E9-B411-432D-A527-43E75E5A2202}">
      <dgm:prSet/>
      <dgm:spPr/>
      <dgm:t>
        <a:bodyPr/>
        <a:lstStyle/>
        <a:p>
          <a:endParaRPr lang="ru-RU"/>
        </a:p>
      </dgm:t>
    </dgm:pt>
    <dgm:pt modelId="{DDA1E1D3-D5C2-4BAC-B113-EFFCFAEC308A}" type="sibTrans" cxnId="{236A45E9-B411-432D-A527-43E75E5A2202}">
      <dgm:prSet/>
      <dgm:spPr/>
      <dgm:t>
        <a:bodyPr/>
        <a:lstStyle/>
        <a:p>
          <a:endParaRPr lang="ru-RU"/>
        </a:p>
      </dgm:t>
    </dgm:pt>
    <dgm:pt modelId="{E8AF8B4D-9858-4E45-8F72-16E765E0BF21}">
      <dgm:prSet custT="1"/>
      <dgm:spPr/>
      <dgm:t>
        <a:bodyPr/>
        <a:lstStyle/>
        <a:p>
          <a:endParaRPr lang="ru-RU" sz="2000" b="1" dirty="0"/>
        </a:p>
      </dgm:t>
    </dgm:pt>
    <dgm:pt modelId="{D3EAD313-E39E-4359-BBE4-E6DA6703D9DF}" type="parTrans" cxnId="{16084CC3-044C-42AA-AB1A-4D28DE9C015D}">
      <dgm:prSet/>
      <dgm:spPr/>
      <dgm:t>
        <a:bodyPr/>
        <a:lstStyle/>
        <a:p>
          <a:endParaRPr lang="ru-RU"/>
        </a:p>
      </dgm:t>
    </dgm:pt>
    <dgm:pt modelId="{42606208-4AAA-4074-ABBE-CBBBFB4F28FB}" type="sibTrans" cxnId="{16084CC3-044C-42AA-AB1A-4D28DE9C015D}">
      <dgm:prSet/>
      <dgm:spPr/>
      <dgm:t>
        <a:bodyPr/>
        <a:lstStyle/>
        <a:p>
          <a:endParaRPr lang="ru-RU"/>
        </a:p>
      </dgm:t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1" custAng="0" custScaleY="10000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1" custScaleY="105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29C5BF-777E-4B71-BA44-19010728BA15}" type="presOf" srcId="{E8AF8B4D-9858-4E45-8F72-16E765E0BF21}" destId="{ACDF481B-0845-4138-A6DD-F8FBE7FBD016}" srcOrd="0" destOrd="5" presId="urn:microsoft.com/office/officeart/2005/8/layout/hList1"/>
    <dgm:cxn modelId="{FD8AA0BF-D1D5-4493-B286-FAAD2F1C7E9F}" type="presOf" srcId="{43F066DA-5408-4123-B2C8-B5B611A3A7D4}" destId="{ACDF481B-0845-4138-A6DD-F8FBE7FBD016}" srcOrd="0" destOrd="4" presId="urn:microsoft.com/office/officeart/2005/8/layout/hList1"/>
    <dgm:cxn modelId="{630352E9-7301-4965-B39E-01C7F9285CFF}" type="presOf" srcId="{C698E4C2-63C5-42B2-B395-7E6AC3E00455}" destId="{4A0E73D2-A4C1-4F43-B1AA-D90BC6402ACD}" srcOrd="0" destOrd="0" presId="urn:microsoft.com/office/officeart/2005/8/layout/hList1"/>
    <dgm:cxn modelId="{C8CD1761-BFA0-4134-A7DE-D10267388F7C}" type="presOf" srcId="{2719A9A0-0F59-4F27-A466-CB171B2E25E3}" destId="{ACDF481B-0845-4138-A6DD-F8FBE7FBD016}" srcOrd="0" destOrd="1" presId="urn:microsoft.com/office/officeart/2005/8/layout/hList1"/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16084CC3-044C-42AA-AB1A-4D28DE9C015D}" srcId="{508A6DA6-6C02-422B-BB47-8DFC0CF785EA}" destId="{E8AF8B4D-9858-4E45-8F72-16E765E0BF21}" srcOrd="5" destOrd="0" parTransId="{D3EAD313-E39E-4359-BBE4-E6DA6703D9DF}" sibTransId="{42606208-4AAA-4074-ABBE-CBBBFB4F28FB}"/>
    <dgm:cxn modelId="{5B61FF08-8CD4-4496-8A7E-C804F3C00AD6}" type="presOf" srcId="{F36309C4-01CE-49CD-BDF6-482AE01F5E55}" destId="{ACDF481B-0845-4138-A6DD-F8FBE7FBD016}" srcOrd="0" destOrd="0" presId="urn:microsoft.com/office/officeart/2005/8/layout/hList1"/>
    <dgm:cxn modelId="{3D0DCBEC-1B44-4B93-AD30-02D1CB24BC81}" srcId="{508A6DA6-6C02-422B-BB47-8DFC0CF785EA}" destId="{08C5E7F5-6D44-42CD-84B3-84A774C6914D}" srcOrd="2" destOrd="0" parTransId="{ADAB2EE6-F152-4462-8000-0E0BED2E1B33}" sibTransId="{826E61C2-7689-49E3-B9DB-9A9D855540B1}"/>
    <dgm:cxn modelId="{09C55300-8F97-4E65-A63D-8B3B3289E4D6}" srcId="{508A6DA6-6C02-422B-BB47-8DFC0CF785EA}" destId="{FC2F9A1A-B54E-43BA-A5BD-FA0C40D036B9}" srcOrd="6" destOrd="0" parTransId="{6336146D-DC4D-440E-93F6-81548921429F}" sibTransId="{B1A848BA-1422-4DF0-8396-BD0E5CB66B67}"/>
    <dgm:cxn modelId="{A179D19E-D4E2-404E-9930-C90404BAD84F}" type="presOf" srcId="{FC2F9A1A-B54E-43BA-A5BD-FA0C40D036B9}" destId="{ACDF481B-0845-4138-A6DD-F8FBE7FBD016}" srcOrd="0" destOrd="6" presId="urn:microsoft.com/office/officeart/2005/8/layout/hList1"/>
    <dgm:cxn modelId="{BED1E235-4C57-445B-90E3-E6FBA5B8EFEA}" type="presOf" srcId="{508A6DA6-6C02-422B-BB47-8DFC0CF785EA}" destId="{C85A86B0-DED5-4D6D-AF02-97D842889E5D}" srcOrd="0" destOrd="0" presId="urn:microsoft.com/office/officeart/2005/8/layout/hList1"/>
    <dgm:cxn modelId="{236A45E9-B411-432D-A527-43E75E5A2202}" srcId="{508A6DA6-6C02-422B-BB47-8DFC0CF785EA}" destId="{05F619B8-A3A3-49FA-A35F-BD9750FFF072}" srcOrd="3" destOrd="0" parTransId="{076A7C38-2D32-4808-992B-9F280F4273F4}" sibTransId="{DDA1E1D3-D5C2-4BAC-B113-EFFCFAEC308A}"/>
    <dgm:cxn modelId="{A38B6DE1-8617-4A33-A9BA-4E73ECD7CD6B}" srcId="{508A6DA6-6C02-422B-BB47-8DFC0CF785EA}" destId="{43F066DA-5408-4123-B2C8-B5B611A3A7D4}" srcOrd="4" destOrd="0" parTransId="{88A1F8D9-FF96-40F8-9BC0-D902F651E5A6}" sibTransId="{60474C9B-09D1-4D8C-9BF0-BEEE81B03E6F}"/>
    <dgm:cxn modelId="{F023EF1D-4072-4999-8832-D40F56DBAA57}" type="presOf" srcId="{05F619B8-A3A3-49FA-A35F-BD9750FFF072}" destId="{ACDF481B-0845-4138-A6DD-F8FBE7FBD016}" srcOrd="0" destOrd="3" presId="urn:microsoft.com/office/officeart/2005/8/layout/hList1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899C448E-E2D8-4B09-A40A-10B6FB114658}" type="presOf" srcId="{08C5E7F5-6D44-42CD-84B3-84A774C6914D}" destId="{ACDF481B-0845-4138-A6DD-F8FBE7FBD016}" srcOrd="0" destOrd="2" presId="urn:microsoft.com/office/officeart/2005/8/layout/hList1"/>
    <dgm:cxn modelId="{45F05F81-FEC2-469A-AB8A-34AF5B95F3CA}" srcId="{508A6DA6-6C02-422B-BB47-8DFC0CF785EA}" destId="{2719A9A0-0F59-4F27-A466-CB171B2E25E3}" srcOrd="1" destOrd="0" parTransId="{1E4AAD6C-20A8-4AAD-9CFD-0C0F6A2BD500}" sibTransId="{73312CA0-B7C6-4F6F-8859-83713B020964}"/>
    <dgm:cxn modelId="{151C08E1-771A-4DF2-9E2F-64CD44410FFF}" type="presParOf" srcId="{4A0E73D2-A4C1-4F43-B1AA-D90BC6402ACD}" destId="{3038450E-6F38-43AA-AFDF-09EC3C1A3267}" srcOrd="0" destOrd="0" presId="urn:microsoft.com/office/officeart/2005/8/layout/hList1"/>
    <dgm:cxn modelId="{8FB2E031-1C3D-4FAD-9378-26CAC2D49EE2}" type="presParOf" srcId="{3038450E-6F38-43AA-AFDF-09EC3C1A3267}" destId="{C85A86B0-DED5-4D6D-AF02-97D842889E5D}" srcOrd="0" destOrd="0" presId="urn:microsoft.com/office/officeart/2005/8/layout/hList1"/>
    <dgm:cxn modelId="{CDDB8A35-4D24-4382-A459-365A6126E61B}" type="presParOf" srcId="{3038450E-6F38-43AA-AFDF-09EC3C1A3267}" destId="{ACDF481B-0845-4138-A6DD-F8FBE7FBD016}" srcOrd="1" destOrd="0" presId="urn:microsoft.com/office/officeart/2005/8/layout/h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 custT="1"/>
      <dgm:spPr/>
      <dgm:t>
        <a:bodyPr/>
        <a:lstStyle/>
        <a:p>
          <a:pPr algn="r"/>
          <a:r>
            <a:rPr lang="ru-RU" sz="1600" b="1" dirty="0" smtClean="0">
              <a:solidFill>
                <a:srgbClr val="66FFFF"/>
              </a:solidFill>
            </a:rPr>
            <a:t>Проект 1. </a:t>
          </a:r>
        </a:p>
        <a:p>
          <a:pPr algn="r"/>
          <a:r>
            <a:rPr lang="ru-RU" sz="1600" b="1" dirty="0" smtClean="0">
              <a:solidFill>
                <a:srgbClr val="66FFFF"/>
              </a:solidFill>
            </a:rPr>
            <a:t>«Я люблю этот город… Язык – история – культура»</a:t>
          </a:r>
        </a:p>
        <a:p>
          <a:pPr algn="ctr"/>
          <a:r>
            <a:rPr lang="ru-RU" sz="2400" b="1" dirty="0" smtClean="0"/>
            <a:t>Модуль 2. «Открой Петербург </a:t>
          </a:r>
        </a:p>
        <a:p>
          <a:pPr algn="ctr"/>
          <a:r>
            <a:rPr lang="ru-RU" sz="2400" b="1" dirty="0" smtClean="0"/>
            <a:t>своим зарубежным сверстникам».</a:t>
          </a:r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r>
            <a:rPr lang="ru-RU" sz="2000" b="1" dirty="0" smtClean="0"/>
            <a:t>программа элективного курса </a:t>
          </a:r>
          <a:endParaRPr lang="ru-RU" sz="2000" b="1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4D55C4C8-F461-45DA-8AB3-AAB657D420EC}">
      <dgm:prSet custT="1"/>
      <dgm:spPr/>
      <dgm:t>
        <a:bodyPr/>
        <a:lstStyle/>
        <a:p>
          <a:r>
            <a:rPr lang="ru-RU" sz="2000" b="1" dirty="0" smtClean="0"/>
            <a:t>ЦОР «Сверстникам о Петербурге. Виртуальные мини-экскурсии для детей и молодежи на английском и французском языках».</a:t>
          </a:r>
          <a:endParaRPr lang="ru-RU" sz="2000" b="1" dirty="0"/>
        </a:p>
      </dgm:t>
    </dgm:pt>
    <dgm:pt modelId="{707EA836-E8D0-49F7-8257-A026AF1C78D0}" type="parTrans" cxnId="{5AC3D4B4-613A-46F4-9DF5-D1AC2BF2153E}">
      <dgm:prSet/>
      <dgm:spPr/>
      <dgm:t>
        <a:bodyPr/>
        <a:lstStyle/>
        <a:p>
          <a:endParaRPr lang="ru-RU"/>
        </a:p>
      </dgm:t>
    </dgm:pt>
    <dgm:pt modelId="{8456FE84-AFA2-47A0-B01F-31CA9D5CE4AD}" type="sibTrans" cxnId="{5AC3D4B4-613A-46F4-9DF5-D1AC2BF2153E}">
      <dgm:prSet/>
      <dgm:spPr/>
      <dgm:t>
        <a:bodyPr/>
        <a:lstStyle/>
        <a:p>
          <a:endParaRPr lang="ru-RU"/>
        </a:p>
      </dgm:t>
    </dgm:pt>
    <dgm:pt modelId="{236CA87A-8DB4-4BED-BDA0-41AFFBAE459E}">
      <dgm:prSet phldrT="[Текст]" custT="1"/>
      <dgm:spPr/>
      <dgm:t>
        <a:bodyPr/>
        <a:lstStyle/>
        <a:p>
          <a:endParaRPr lang="ru-RU" sz="2000" b="1" dirty="0"/>
        </a:p>
      </dgm:t>
    </dgm:pt>
    <dgm:pt modelId="{2F0749EA-E39A-424D-9D46-497831D98704}" type="parTrans" cxnId="{D2AAAE43-F45A-497E-AED9-EABB2D8918DC}">
      <dgm:prSet/>
      <dgm:spPr/>
      <dgm:t>
        <a:bodyPr/>
        <a:lstStyle/>
        <a:p>
          <a:endParaRPr lang="ru-RU"/>
        </a:p>
      </dgm:t>
    </dgm:pt>
    <dgm:pt modelId="{8301B040-3AE9-4E91-9278-8B14C6BCF8FA}" type="sibTrans" cxnId="{D2AAAE43-F45A-497E-AED9-EABB2D8918DC}">
      <dgm:prSet/>
      <dgm:spPr/>
      <dgm:t>
        <a:bodyPr/>
        <a:lstStyle/>
        <a:p>
          <a:endParaRPr lang="ru-RU"/>
        </a:p>
      </dgm:t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1" custAng="0" custScaleY="10000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56C793-29F6-490B-A812-D489106328BB}" type="presOf" srcId="{236CA87A-8DB4-4BED-BDA0-41AFFBAE459E}" destId="{ACDF481B-0845-4138-A6DD-F8FBE7FBD016}" srcOrd="0" destOrd="1" presId="urn:microsoft.com/office/officeart/2005/8/layout/hList1"/>
    <dgm:cxn modelId="{6967B5A3-A405-4D30-95AB-41548694E071}" type="presOf" srcId="{508A6DA6-6C02-422B-BB47-8DFC0CF785EA}" destId="{C85A86B0-DED5-4D6D-AF02-97D842889E5D}" srcOrd="0" destOrd="0" presId="urn:microsoft.com/office/officeart/2005/8/layout/hList1"/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5AC3D4B4-613A-46F4-9DF5-D1AC2BF2153E}" srcId="{508A6DA6-6C02-422B-BB47-8DFC0CF785EA}" destId="{4D55C4C8-F461-45DA-8AB3-AAB657D420EC}" srcOrd="2" destOrd="0" parTransId="{707EA836-E8D0-49F7-8257-A026AF1C78D0}" sibTransId="{8456FE84-AFA2-47A0-B01F-31CA9D5CE4AD}"/>
    <dgm:cxn modelId="{D2AAAE43-F45A-497E-AED9-EABB2D8918DC}" srcId="{508A6DA6-6C02-422B-BB47-8DFC0CF785EA}" destId="{236CA87A-8DB4-4BED-BDA0-41AFFBAE459E}" srcOrd="1" destOrd="0" parTransId="{2F0749EA-E39A-424D-9D46-497831D98704}" sibTransId="{8301B040-3AE9-4E91-9278-8B14C6BCF8FA}"/>
    <dgm:cxn modelId="{8F559EE4-EB13-4FF8-AF29-35C25D75A7B7}" type="presOf" srcId="{F36309C4-01CE-49CD-BDF6-482AE01F5E55}" destId="{ACDF481B-0845-4138-A6DD-F8FBE7FBD016}" srcOrd="0" destOrd="0" presId="urn:microsoft.com/office/officeart/2005/8/layout/hList1"/>
    <dgm:cxn modelId="{1F6D0239-BBAA-4E9C-BD62-CC9886797B8E}" type="presOf" srcId="{C698E4C2-63C5-42B2-B395-7E6AC3E00455}" destId="{4A0E73D2-A4C1-4F43-B1AA-D90BC6402ACD}" srcOrd="0" destOrd="0" presId="urn:microsoft.com/office/officeart/2005/8/layout/hList1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9A32ABD6-1D01-43FF-BA3E-A4AB75FBF648}" type="presOf" srcId="{4D55C4C8-F461-45DA-8AB3-AAB657D420EC}" destId="{ACDF481B-0845-4138-A6DD-F8FBE7FBD016}" srcOrd="0" destOrd="2" presId="urn:microsoft.com/office/officeart/2005/8/layout/hList1"/>
    <dgm:cxn modelId="{3A3D4A3B-1BAB-4CAA-872E-B5C3EE6F8063}" type="presParOf" srcId="{4A0E73D2-A4C1-4F43-B1AA-D90BC6402ACD}" destId="{3038450E-6F38-43AA-AFDF-09EC3C1A3267}" srcOrd="0" destOrd="0" presId="urn:microsoft.com/office/officeart/2005/8/layout/hList1"/>
    <dgm:cxn modelId="{41F0BEF4-4F1B-43BF-936B-B71E74296730}" type="presParOf" srcId="{3038450E-6F38-43AA-AFDF-09EC3C1A3267}" destId="{C85A86B0-DED5-4D6D-AF02-97D842889E5D}" srcOrd="0" destOrd="0" presId="urn:microsoft.com/office/officeart/2005/8/layout/hList1"/>
    <dgm:cxn modelId="{05FCFB7D-E094-4A9C-8A62-96C5931FDE4B}" type="presParOf" srcId="{3038450E-6F38-43AA-AFDF-09EC3C1A3267}" destId="{ACDF481B-0845-4138-A6DD-F8FBE7FBD016}" srcOrd="1" destOrd="0" presId="urn:microsoft.com/office/officeart/2005/8/layout/h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 custT="1"/>
      <dgm:spPr/>
      <dgm:t>
        <a:bodyPr/>
        <a:lstStyle/>
        <a:p>
          <a:pPr algn="r"/>
          <a:r>
            <a:rPr lang="ru-RU" sz="1600" b="1" dirty="0" smtClean="0">
              <a:solidFill>
                <a:srgbClr val="66FFFF"/>
              </a:solidFill>
            </a:rPr>
            <a:t>Проект 1. </a:t>
          </a:r>
        </a:p>
        <a:p>
          <a:pPr algn="r"/>
          <a:r>
            <a:rPr lang="ru-RU" sz="1600" b="1" dirty="0" smtClean="0">
              <a:solidFill>
                <a:srgbClr val="66FFFF"/>
              </a:solidFill>
            </a:rPr>
            <a:t>«Я люблю этот город… Язык – история – культура»</a:t>
          </a:r>
        </a:p>
        <a:p>
          <a:pPr algn="ctr"/>
          <a:r>
            <a:rPr lang="ru-RU" sz="2400" b="1" dirty="0" smtClean="0"/>
            <a:t>Модуль 3. Дистанционное обучение с использованием виртуального </a:t>
          </a:r>
          <a:r>
            <a:rPr lang="ru-RU" sz="2400" b="1" dirty="0" err="1" smtClean="0"/>
            <a:t>социокультурного</a:t>
          </a:r>
          <a:r>
            <a:rPr lang="ru-RU" sz="2400" b="1" dirty="0" smtClean="0"/>
            <a:t>                                           пространства Санкт-Петербурга</a:t>
          </a:r>
          <a:endParaRPr lang="ru-RU" sz="2400" b="1" dirty="0"/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pPr algn="just"/>
          <a:r>
            <a:rPr lang="ru-RU" sz="1800" b="1" dirty="0" smtClean="0"/>
            <a:t>виртуальный навигатор для зарубежных школьников по иноязычным страницам </a:t>
          </a:r>
          <a:r>
            <a:rPr lang="ru-RU" sz="1800" b="1" dirty="0" err="1" smtClean="0"/>
            <a:t>Вэб-сайтов</a:t>
          </a:r>
          <a:r>
            <a:rPr lang="ru-RU" sz="1800" b="1" dirty="0" smtClean="0"/>
            <a:t> учреждений культуры Санкт-Петербурга: создание демо-версии Интернет-ресурса,</a:t>
          </a:r>
          <a:endParaRPr lang="ru-RU" sz="1800" b="1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9B7B40C4-69C6-4005-B5C0-B3BBAEAD4231}">
      <dgm:prSet custT="1"/>
      <dgm:spPr/>
      <dgm:t>
        <a:bodyPr/>
        <a:lstStyle/>
        <a:p>
          <a:pPr algn="just"/>
          <a:r>
            <a:rPr lang="ru-RU" sz="1800" b="1" dirty="0" smtClean="0"/>
            <a:t>применение ДОТ (дистанционных образовательных технологий): дистанционные уроки, видеоконференции, научно-практических конференций и др.;</a:t>
          </a:r>
          <a:endParaRPr lang="ru-RU" sz="1800" b="1" dirty="0"/>
        </a:p>
      </dgm:t>
    </dgm:pt>
    <dgm:pt modelId="{361B3880-5001-4C65-8BA5-41500D1D2419}" type="parTrans" cxnId="{A3BB6827-0C54-4E3F-86EC-9000512ECA7E}">
      <dgm:prSet/>
      <dgm:spPr/>
      <dgm:t>
        <a:bodyPr/>
        <a:lstStyle/>
        <a:p>
          <a:endParaRPr lang="ru-RU"/>
        </a:p>
      </dgm:t>
    </dgm:pt>
    <dgm:pt modelId="{7788D326-5AF4-4BE5-AA05-3D49168DFEE8}" type="sibTrans" cxnId="{A3BB6827-0C54-4E3F-86EC-9000512ECA7E}">
      <dgm:prSet/>
      <dgm:spPr/>
      <dgm:t>
        <a:bodyPr/>
        <a:lstStyle/>
        <a:p>
          <a:endParaRPr lang="ru-RU"/>
        </a:p>
      </dgm:t>
    </dgm:pt>
    <dgm:pt modelId="{7AFE3399-FBCC-45BF-86A9-125DD5628D1C}">
      <dgm:prSet custT="1"/>
      <dgm:spPr/>
      <dgm:t>
        <a:bodyPr/>
        <a:lstStyle/>
        <a:p>
          <a:pPr algn="just"/>
          <a:r>
            <a:rPr lang="ru-RU" sz="1800" b="1" dirty="0" smtClean="0"/>
            <a:t>методические рекомендации по организации и проведению дистанционных уроков и видеоконференций с использованием виртуального </a:t>
          </a:r>
          <a:r>
            <a:rPr lang="ru-RU" sz="1800" b="1" dirty="0" err="1" smtClean="0"/>
            <a:t>социокультурного</a:t>
          </a:r>
          <a:r>
            <a:rPr lang="ru-RU" sz="1800" b="1" dirty="0" smtClean="0"/>
            <a:t> пространства Санкт-Петербурга; </a:t>
          </a:r>
          <a:endParaRPr lang="ru-RU" sz="1800" b="1" dirty="0"/>
        </a:p>
      </dgm:t>
    </dgm:pt>
    <dgm:pt modelId="{24B18F09-3FA1-4FDB-BF52-11AF415094E1}" type="parTrans" cxnId="{CFB091EB-477B-4393-8CE6-32DF789D48EF}">
      <dgm:prSet/>
      <dgm:spPr/>
      <dgm:t>
        <a:bodyPr/>
        <a:lstStyle/>
        <a:p>
          <a:endParaRPr lang="ru-RU"/>
        </a:p>
      </dgm:t>
    </dgm:pt>
    <dgm:pt modelId="{78FE5D54-C0DE-49A5-9837-5DED720BFF96}" type="sibTrans" cxnId="{CFB091EB-477B-4393-8CE6-32DF789D48EF}">
      <dgm:prSet/>
      <dgm:spPr/>
      <dgm:t>
        <a:bodyPr/>
        <a:lstStyle/>
        <a:p>
          <a:endParaRPr lang="ru-RU"/>
        </a:p>
      </dgm:t>
    </dgm:pt>
    <dgm:pt modelId="{4F8F9F18-60BC-4305-9EC2-94889254F6A6}">
      <dgm:prSet custT="1"/>
      <dgm:spPr/>
      <dgm:t>
        <a:bodyPr/>
        <a:lstStyle/>
        <a:p>
          <a:pPr algn="just"/>
          <a:r>
            <a:rPr lang="ru-RU" sz="1800" b="1" dirty="0" smtClean="0"/>
            <a:t>методические рекомендации «Применение виртуального навигатора по иноязычным страницам </a:t>
          </a:r>
          <a:r>
            <a:rPr lang="ru-RU" sz="1800" b="1" dirty="0" err="1" smtClean="0"/>
            <a:t>Вэб-сайтов</a:t>
          </a:r>
          <a:r>
            <a:rPr lang="ru-RU" sz="1800" b="1" dirty="0" smtClean="0"/>
            <a:t> учреждений культуры Санкт-Петербурга в дистанционном обучении зарубежных школьников и их совместных творческих, образовательных акциях с петербургскими сверстниками»;</a:t>
          </a:r>
          <a:endParaRPr lang="ru-RU" sz="1800" b="1" dirty="0"/>
        </a:p>
      </dgm:t>
    </dgm:pt>
    <dgm:pt modelId="{89EE7127-C7E9-49C3-9BBE-A4B148AB8DDC}" type="parTrans" cxnId="{AA0BC94F-F3F2-493C-879A-8050D1A58B2F}">
      <dgm:prSet/>
      <dgm:spPr/>
      <dgm:t>
        <a:bodyPr/>
        <a:lstStyle/>
        <a:p>
          <a:endParaRPr lang="ru-RU"/>
        </a:p>
      </dgm:t>
    </dgm:pt>
    <dgm:pt modelId="{723437F0-72D3-44F1-AE24-C002AE54B69F}" type="sibTrans" cxnId="{AA0BC94F-F3F2-493C-879A-8050D1A58B2F}">
      <dgm:prSet/>
      <dgm:spPr/>
      <dgm:t>
        <a:bodyPr/>
        <a:lstStyle/>
        <a:p>
          <a:endParaRPr lang="ru-RU"/>
        </a:p>
      </dgm:t>
    </dgm:pt>
    <dgm:pt modelId="{7C77FCD3-9C47-4BAB-92AC-DEDDE1173F07}">
      <dgm:prSet custT="1"/>
      <dgm:spPr/>
      <dgm:t>
        <a:bodyPr/>
        <a:lstStyle/>
        <a:p>
          <a:pPr algn="just"/>
          <a:r>
            <a:rPr lang="ru-RU" sz="1800" b="1" dirty="0" smtClean="0"/>
            <a:t>анализ формирования коммуникативных компетенций и опыта межкультурной коммуникации в дистанционном обучении петербургских старшеклассников и их зарубежных сверстников</a:t>
          </a:r>
          <a:endParaRPr lang="ru-RU" sz="1800" b="1" dirty="0"/>
        </a:p>
      </dgm:t>
    </dgm:pt>
    <dgm:pt modelId="{3771922E-911A-4E06-896F-EF3DCDD1D500}" type="parTrans" cxnId="{587AAC73-CC41-47FF-B2E9-772DCC5E61A6}">
      <dgm:prSet/>
      <dgm:spPr/>
      <dgm:t>
        <a:bodyPr/>
        <a:lstStyle/>
        <a:p>
          <a:endParaRPr lang="ru-RU"/>
        </a:p>
      </dgm:t>
    </dgm:pt>
    <dgm:pt modelId="{B6095D93-E045-47D7-8C97-5E5CACE49389}" type="sibTrans" cxnId="{587AAC73-CC41-47FF-B2E9-772DCC5E61A6}">
      <dgm:prSet/>
      <dgm:spPr/>
      <dgm:t>
        <a:bodyPr/>
        <a:lstStyle/>
        <a:p>
          <a:endParaRPr lang="ru-RU"/>
        </a:p>
      </dgm:t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1" custAng="0" custScaleY="10000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1" custScaleY="105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ECC545-FDA8-449F-941C-D3243EA93D20}" type="presOf" srcId="{7C77FCD3-9C47-4BAB-92AC-DEDDE1173F07}" destId="{ACDF481B-0845-4138-A6DD-F8FBE7FBD016}" srcOrd="0" destOrd="4" presId="urn:microsoft.com/office/officeart/2005/8/layout/hList1"/>
    <dgm:cxn modelId="{CFB091EB-477B-4393-8CE6-32DF789D48EF}" srcId="{508A6DA6-6C02-422B-BB47-8DFC0CF785EA}" destId="{7AFE3399-FBCC-45BF-86A9-125DD5628D1C}" srcOrd="2" destOrd="0" parTransId="{24B18F09-3FA1-4FDB-BF52-11AF415094E1}" sibTransId="{78FE5D54-C0DE-49A5-9837-5DED720BFF96}"/>
    <dgm:cxn modelId="{D841F20B-FFFF-404A-A76F-D8A2B11917F6}" type="presOf" srcId="{4F8F9F18-60BC-4305-9EC2-94889254F6A6}" destId="{ACDF481B-0845-4138-A6DD-F8FBE7FBD016}" srcOrd="0" destOrd="3" presId="urn:microsoft.com/office/officeart/2005/8/layout/hList1"/>
    <dgm:cxn modelId="{7E465B5D-E68F-4062-9C70-BE1093981F18}" type="presOf" srcId="{7AFE3399-FBCC-45BF-86A9-125DD5628D1C}" destId="{ACDF481B-0845-4138-A6DD-F8FBE7FBD016}" srcOrd="0" destOrd="2" presId="urn:microsoft.com/office/officeart/2005/8/layout/hList1"/>
    <dgm:cxn modelId="{50F03A58-B553-4AB0-BCC1-04E90569E6FA}" type="presOf" srcId="{9B7B40C4-69C6-4005-B5C0-B3BBAEAD4231}" destId="{ACDF481B-0845-4138-A6DD-F8FBE7FBD016}" srcOrd="0" destOrd="1" presId="urn:microsoft.com/office/officeart/2005/8/layout/hList1"/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6FF451D1-2A86-4133-8A59-4BB6A15945A1}" type="presOf" srcId="{F36309C4-01CE-49CD-BDF6-482AE01F5E55}" destId="{ACDF481B-0845-4138-A6DD-F8FBE7FBD016}" srcOrd="0" destOrd="0" presId="urn:microsoft.com/office/officeart/2005/8/layout/hList1"/>
    <dgm:cxn modelId="{587AAC73-CC41-47FF-B2E9-772DCC5E61A6}" srcId="{508A6DA6-6C02-422B-BB47-8DFC0CF785EA}" destId="{7C77FCD3-9C47-4BAB-92AC-DEDDE1173F07}" srcOrd="4" destOrd="0" parTransId="{3771922E-911A-4E06-896F-EF3DCDD1D500}" sibTransId="{B6095D93-E045-47D7-8C97-5E5CACE49389}"/>
    <dgm:cxn modelId="{AA0BC94F-F3F2-493C-879A-8050D1A58B2F}" srcId="{508A6DA6-6C02-422B-BB47-8DFC0CF785EA}" destId="{4F8F9F18-60BC-4305-9EC2-94889254F6A6}" srcOrd="3" destOrd="0" parTransId="{89EE7127-C7E9-49C3-9BBE-A4B148AB8DDC}" sibTransId="{723437F0-72D3-44F1-AE24-C002AE54B69F}"/>
    <dgm:cxn modelId="{1840B3CF-5D60-4596-B9F0-F3BA1CF8905F}" type="presOf" srcId="{508A6DA6-6C02-422B-BB47-8DFC0CF785EA}" destId="{C85A86B0-DED5-4D6D-AF02-97D842889E5D}" srcOrd="0" destOrd="0" presId="urn:microsoft.com/office/officeart/2005/8/layout/hList1"/>
    <dgm:cxn modelId="{A3BB6827-0C54-4E3F-86EC-9000512ECA7E}" srcId="{508A6DA6-6C02-422B-BB47-8DFC0CF785EA}" destId="{9B7B40C4-69C6-4005-B5C0-B3BBAEAD4231}" srcOrd="1" destOrd="0" parTransId="{361B3880-5001-4C65-8BA5-41500D1D2419}" sibTransId="{7788D326-5AF4-4BE5-AA05-3D49168DFEE8}"/>
    <dgm:cxn modelId="{7E3E0476-D415-42C8-8915-0D2E96D7D8AD}" type="presOf" srcId="{C698E4C2-63C5-42B2-B395-7E6AC3E00455}" destId="{4A0E73D2-A4C1-4F43-B1AA-D90BC6402ACD}" srcOrd="0" destOrd="0" presId="urn:microsoft.com/office/officeart/2005/8/layout/hList1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18C51BF3-8D25-44E1-AD9D-82B0C38F3B70}" type="presParOf" srcId="{4A0E73D2-A4C1-4F43-B1AA-D90BC6402ACD}" destId="{3038450E-6F38-43AA-AFDF-09EC3C1A3267}" srcOrd="0" destOrd="0" presId="urn:microsoft.com/office/officeart/2005/8/layout/hList1"/>
    <dgm:cxn modelId="{12F26E57-F673-4EDF-B9C4-F341CAF3A2F2}" type="presParOf" srcId="{3038450E-6F38-43AA-AFDF-09EC3C1A3267}" destId="{C85A86B0-DED5-4D6D-AF02-97D842889E5D}" srcOrd="0" destOrd="0" presId="urn:microsoft.com/office/officeart/2005/8/layout/hList1"/>
    <dgm:cxn modelId="{0442954E-2A64-42C6-BE8F-48D2F67FFD16}" type="presParOf" srcId="{3038450E-6F38-43AA-AFDF-09EC3C1A3267}" destId="{ACDF481B-0845-4138-A6DD-F8FBE7FBD016}" srcOrd="1" destOrd="0" presId="urn:microsoft.com/office/officeart/2005/8/layout/h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698E4C2-63C5-42B2-B395-7E6AC3E0045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A6DA6-6C02-422B-BB47-8DFC0CF785EA}">
      <dgm:prSet phldrT="[Текст]" custT="1"/>
      <dgm:spPr/>
      <dgm:t>
        <a:bodyPr/>
        <a:lstStyle/>
        <a:p>
          <a:pPr algn="r"/>
          <a:r>
            <a:rPr lang="ru-RU" sz="1800" b="1" dirty="0" smtClean="0">
              <a:solidFill>
                <a:srgbClr val="66FFFF"/>
              </a:solidFill>
            </a:rPr>
            <a:t>Проект 2. </a:t>
          </a:r>
        </a:p>
        <a:p>
          <a:pPr algn="r"/>
          <a:r>
            <a:rPr lang="ru-RU" sz="1800" b="1" dirty="0" smtClean="0">
              <a:solidFill>
                <a:srgbClr val="66FFFF"/>
              </a:solidFill>
            </a:rPr>
            <a:t>«Школьная </a:t>
          </a:r>
          <a:r>
            <a:rPr lang="ru-RU" sz="1800" b="1" dirty="0" err="1" smtClean="0">
              <a:solidFill>
                <a:srgbClr val="66FFFF"/>
              </a:solidFill>
            </a:rPr>
            <a:t>блогосфера</a:t>
          </a:r>
          <a:r>
            <a:rPr lang="ru-RU" sz="1800" b="1" dirty="0" smtClean="0">
              <a:solidFill>
                <a:srgbClr val="66FFFF"/>
              </a:solidFill>
            </a:rPr>
            <a:t> “Диалоги поколений об истории и культуре Отечества”»</a:t>
          </a:r>
          <a:endParaRPr lang="ru-RU" sz="1800" b="1" dirty="0"/>
        </a:p>
      </dgm:t>
    </dgm:pt>
    <dgm:pt modelId="{8A3922AD-5FA2-4AFA-B6E9-BCF677B264C8}" type="parTrans" cxnId="{F7438B5B-571A-4054-A0D5-E5EF0A5CBA7E}">
      <dgm:prSet/>
      <dgm:spPr/>
      <dgm:t>
        <a:bodyPr/>
        <a:lstStyle/>
        <a:p>
          <a:endParaRPr lang="ru-RU"/>
        </a:p>
      </dgm:t>
    </dgm:pt>
    <dgm:pt modelId="{D0FF67AA-ECAF-4C3E-98F3-C260CB340041}" type="sibTrans" cxnId="{F7438B5B-571A-4054-A0D5-E5EF0A5CBA7E}">
      <dgm:prSet/>
      <dgm:spPr/>
      <dgm:t>
        <a:bodyPr/>
        <a:lstStyle/>
        <a:p>
          <a:endParaRPr lang="ru-RU"/>
        </a:p>
      </dgm:t>
    </dgm:pt>
    <dgm:pt modelId="{F36309C4-01CE-49CD-BDF6-482AE01F5E55}">
      <dgm:prSet phldrT="[Текст]" custT="1"/>
      <dgm:spPr/>
      <dgm:t>
        <a:bodyPr/>
        <a:lstStyle/>
        <a:p>
          <a:pPr algn="just"/>
          <a:r>
            <a:rPr lang="ru-RU" sz="1800" b="1" dirty="0" smtClean="0"/>
            <a:t>Разработка концепции школьной </a:t>
          </a:r>
          <a:r>
            <a:rPr lang="ru-RU" sz="1800" b="1" dirty="0" err="1" smtClean="0"/>
            <a:t>блогосферы</a:t>
          </a:r>
          <a:r>
            <a:rPr lang="ru-RU" sz="1800" b="1" dirty="0" smtClean="0"/>
            <a:t> и определение средств ее реализации. </a:t>
          </a:r>
          <a:endParaRPr lang="ru-RU" sz="1800" b="1" dirty="0"/>
        </a:p>
      </dgm:t>
    </dgm:pt>
    <dgm:pt modelId="{E2DCAAC5-96E5-4456-A46C-495B9FBEDAE0}" type="parTrans" cxnId="{6BBCE6F6-B285-4876-B19B-AA31055BD142}">
      <dgm:prSet/>
      <dgm:spPr/>
      <dgm:t>
        <a:bodyPr/>
        <a:lstStyle/>
        <a:p>
          <a:endParaRPr lang="ru-RU"/>
        </a:p>
      </dgm:t>
    </dgm:pt>
    <dgm:pt modelId="{C8A2AC37-46BA-4438-9E33-C0BFCCB7F0E0}" type="sibTrans" cxnId="{6BBCE6F6-B285-4876-B19B-AA31055BD142}">
      <dgm:prSet/>
      <dgm:spPr/>
      <dgm:t>
        <a:bodyPr/>
        <a:lstStyle/>
        <a:p>
          <a:endParaRPr lang="ru-RU"/>
        </a:p>
      </dgm:t>
    </dgm:pt>
    <dgm:pt modelId="{6EE56EAC-9A75-4B83-8870-DBFBE2E05201}">
      <dgm:prSet custT="1"/>
      <dgm:spPr/>
      <dgm:t>
        <a:bodyPr/>
        <a:lstStyle/>
        <a:p>
          <a:r>
            <a:rPr lang="ru-RU" sz="1800" b="1" dirty="0" smtClean="0"/>
            <a:t>Совместное участие детей, ветеранов, учителей, родителей, музейных работников в </a:t>
          </a:r>
          <a:r>
            <a:rPr lang="ru-RU" sz="1800" b="1" dirty="0" err="1" smtClean="0"/>
            <a:t>блогосфере</a:t>
          </a:r>
          <a:r>
            <a:rPr lang="ru-RU" sz="1800" b="1" dirty="0" smtClean="0"/>
            <a:t> и социальных сетях по заявленной тематике.</a:t>
          </a:r>
          <a:endParaRPr lang="ru-RU" sz="1800" b="1" dirty="0"/>
        </a:p>
      </dgm:t>
    </dgm:pt>
    <dgm:pt modelId="{32D8055B-E437-4507-82C5-6BFC62EF509D}" type="parTrans" cxnId="{66C305BB-C830-4340-BDB9-0F3F566274A5}">
      <dgm:prSet/>
      <dgm:spPr/>
      <dgm:t>
        <a:bodyPr/>
        <a:lstStyle/>
        <a:p>
          <a:endParaRPr lang="ru-RU"/>
        </a:p>
      </dgm:t>
    </dgm:pt>
    <dgm:pt modelId="{661F8DAF-975A-47FB-B44D-4BC0F0145DA4}" type="sibTrans" cxnId="{66C305BB-C830-4340-BDB9-0F3F566274A5}">
      <dgm:prSet/>
      <dgm:spPr/>
      <dgm:t>
        <a:bodyPr/>
        <a:lstStyle/>
        <a:p>
          <a:endParaRPr lang="ru-RU"/>
        </a:p>
      </dgm:t>
    </dgm:pt>
    <dgm:pt modelId="{B6D6217F-625B-44EC-A2B7-6D460C7B11D0}">
      <dgm:prSet custT="1"/>
      <dgm:spPr/>
      <dgm:t>
        <a:bodyPr/>
        <a:lstStyle/>
        <a:p>
          <a:r>
            <a:rPr lang="ru-RU" sz="1800" b="1" dirty="0" smtClean="0"/>
            <a:t>Обсуждение в </a:t>
          </a:r>
          <a:r>
            <a:rPr lang="ru-RU" sz="1800" b="1" dirty="0" err="1" smtClean="0"/>
            <a:t>блогах</a:t>
          </a:r>
          <a:r>
            <a:rPr lang="ru-RU" sz="1800" b="1" dirty="0" smtClean="0"/>
            <a:t> виртуальной презентации по материалам серии выставок «Реликвии рассказывают» в школьном музее.</a:t>
          </a:r>
          <a:endParaRPr lang="ru-RU" sz="1800" b="1" dirty="0"/>
        </a:p>
      </dgm:t>
    </dgm:pt>
    <dgm:pt modelId="{8D03A15A-0469-48EA-8690-9820A1E977D1}" type="parTrans" cxnId="{A0ACCF7F-8FCC-4C1A-9D38-21C355B9AFAE}">
      <dgm:prSet/>
      <dgm:spPr/>
      <dgm:t>
        <a:bodyPr/>
        <a:lstStyle/>
        <a:p>
          <a:endParaRPr lang="ru-RU"/>
        </a:p>
      </dgm:t>
    </dgm:pt>
    <dgm:pt modelId="{8CD0A265-067B-4966-B689-E712840AC224}" type="sibTrans" cxnId="{A0ACCF7F-8FCC-4C1A-9D38-21C355B9AFAE}">
      <dgm:prSet/>
      <dgm:spPr/>
      <dgm:t>
        <a:bodyPr/>
        <a:lstStyle/>
        <a:p>
          <a:endParaRPr lang="ru-RU"/>
        </a:p>
      </dgm:t>
    </dgm:pt>
    <dgm:pt modelId="{C421E6F5-7BF4-46A8-A7AC-B6F0DB1A002A}">
      <dgm:prSet custT="1"/>
      <dgm:spPr/>
      <dgm:t>
        <a:bodyPr/>
        <a:lstStyle/>
        <a:p>
          <a:r>
            <a:rPr lang="ru-RU" sz="1800" b="1" dirty="0" smtClean="0"/>
            <a:t>Продвижение школьной </a:t>
          </a:r>
          <a:r>
            <a:rPr lang="ru-RU" sz="1800" b="1" dirty="0" err="1" smtClean="0"/>
            <a:t>блогосферы</a:t>
          </a:r>
          <a:r>
            <a:rPr lang="ru-RU" sz="1800" b="1" dirty="0" smtClean="0"/>
            <a:t> в виртуальном </a:t>
          </a:r>
          <a:r>
            <a:rPr lang="ru-RU" sz="1800" b="1" dirty="0" err="1" smtClean="0"/>
            <a:t>социокультурном</a:t>
          </a:r>
          <a:r>
            <a:rPr lang="ru-RU" sz="1800" b="1" dirty="0" smtClean="0"/>
            <a:t> пространстве Санкт-Петербурга: взаимодействием с ОУ, электронными и печатными СМИ, учреждениями культуры, а также с популярными </a:t>
          </a:r>
          <a:r>
            <a:rPr lang="ru-RU" sz="1800" b="1" dirty="0" err="1" smtClean="0"/>
            <a:t>блогерами</a:t>
          </a:r>
          <a:r>
            <a:rPr lang="ru-RU" sz="1800" b="1" dirty="0" smtClean="0"/>
            <a:t>, интересующимися данной тематикой. </a:t>
          </a:r>
          <a:endParaRPr lang="ru-RU" sz="1800" b="1" dirty="0"/>
        </a:p>
      </dgm:t>
    </dgm:pt>
    <dgm:pt modelId="{643D5D1E-552C-4B4B-BB93-943854C7DD63}" type="parTrans" cxnId="{E80DDD13-F239-4373-AE35-767DF59114C8}">
      <dgm:prSet/>
      <dgm:spPr/>
      <dgm:t>
        <a:bodyPr/>
        <a:lstStyle/>
        <a:p>
          <a:endParaRPr lang="ru-RU"/>
        </a:p>
      </dgm:t>
    </dgm:pt>
    <dgm:pt modelId="{110489C4-4071-4E27-9469-BEFF2EE821BC}" type="sibTrans" cxnId="{E80DDD13-F239-4373-AE35-767DF59114C8}">
      <dgm:prSet/>
      <dgm:spPr/>
      <dgm:t>
        <a:bodyPr/>
        <a:lstStyle/>
        <a:p>
          <a:endParaRPr lang="ru-RU"/>
        </a:p>
      </dgm:t>
    </dgm:pt>
    <dgm:pt modelId="{79320907-D3B0-491E-81E5-237E69778A5D}">
      <dgm:prSet custT="1"/>
      <dgm:spPr/>
      <dgm:t>
        <a:bodyPr/>
        <a:lstStyle/>
        <a:p>
          <a:r>
            <a:rPr lang="ru-RU" sz="1800" b="1" smtClean="0"/>
            <a:t>Разработка информационно-педагогического мониторинга эффективности школьной блогосферы.</a:t>
          </a:r>
          <a:endParaRPr lang="ru-RU" sz="1800" b="1"/>
        </a:p>
      </dgm:t>
    </dgm:pt>
    <dgm:pt modelId="{09BF196F-059E-4BF9-A936-9A2766D0D557}" type="parTrans" cxnId="{0D038728-B7FA-4A43-B0E1-8430A5CB112E}">
      <dgm:prSet/>
      <dgm:spPr/>
      <dgm:t>
        <a:bodyPr/>
        <a:lstStyle/>
        <a:p>
          <a:endParaRPr lang="ru-RU"/>
        </a:p>
      </dgm:t>
    </dgm:pt>
    <dgm:pt modelId="{27F82997-A1DB-4945-8E47-96ABE555D00D}" type="sibTrans" cxnId="{0D038728-B7FA-4A43-B0E1-8430A5CB112E}">
      <dgm:prSet/>
      <dgm:spPr/>
      <dgm:t>
        <a:bodyPr/>
        <a:lstStyle/>
        <a:p>
          <a:endParaRPr lang="ru-RU"/>
        </a:p>
      </dgm:t>
    </dgm:pt>
    <dgm:pt modelId="{240A104F-EC39-46FF-AA60-D8A0F30A6301}">
      <dgm:prSet custT="1"/>
      <dgm:spPr/>
      <dgm:t>
        <a:bodyPr/>
        <a:lstStyle/>
        <a:p>
          <a:r>
            <a:rPr lang="ru-RU" sz="1800" b="1" dirty="0" smtClean="0"/>
            <a:t>Методические рекомендации для учителей и организаторов внеклассной деятельности учащихся по совместной работе в </a:t>
          </a:r>
          <a:r>
            <a:rPr lang="ru-RU" sz="1800" b="1" dirty="0" err="1" smtClean="0"/>
            <a:t>блогах</a:t>
          </a:r>
          <a:r>
            <a:rPr lang="ru-RU" sz="1800" b="1" dirty="0" smtClean="0"/>
            <a:t> и социальных сетях учащихся и ветеранов.</a:t>
          </a:r>
          <a:endParaRPr lang="ru-RU" sz="1800" b="1" dirty="0"/>
        </a:p>
      </dgm:t>
    </dgm:pt>
    <dgm:pt modelId="{51FED54B-5651-4CCB-9F90-DE3486FC67E4}" type="parTrans" cxnId="{64DCC0F7-D9FE-4FF5-B1B3-443364175546}">
      <dgm:prSet/>
      <dgm:spPr/>
      <dgm:t>
        <a:bodyPr/>
        <a:lstStyle/>
        <a:p>
          <a:endParaRPr lang="ru-RU"/>
        </a:p>
      </dgm:t>
    </dgm:pt>
    <dgm:pt modelId="{4233BB16-FBD6-434E-A0A3-E590DABF6614}" type="sibTrans" cxnId="{64DCC0F7-D9FE-4FF5-B1B3-443364175546}">
      <dgm:prSet/>
      <dgm:spPr/>
      <dgm:t>
        <a:bodyPr/>
        <a:lstStyle/>
        <a:p>
          <a:endParaRPr lang="ru-RU"/>
        </a:p>
      </dgm:t>
    </dgm:pt>
    <dgm:pt modelId="{B801458A-C52D-49D8-A37E-D651C893B373}">
      <dgm:prSet custT="1"/>
      <dgm:spPr/>
      <dgm:t>
        <a:bodyPr/>
        <a:lstStyle/>
        <a:p>
          <a:r>
            <a:rPr lang="ru-RU" sz="1800" b="1" dirty="0" smtClean="0"/>
            <a:t>Диагностические материалы «Эффективность школьной </a:t>
          </a:r>
          <a:r>
            <a:rPr lang="ru-RU" sz="1800" b="1" dirty="0" err="1" smtClean="0"/>
            <a:t>блогосферы</a:t>
          </a:r>
          <a:r>
            <a:rPr lang="ru-RU" sz="1800" b="1" dirty="0" smtClean="0"/>
            <a:t>».</a:t>
          </a:r>
          <a:endParaRPr lang="ru-RU" sz="1800" b="1" dirty="0"/>
        </a:p>
      </dgm:t>
    </dgm:pt>
    <dgm:pt modelId="{E493633F-0D1F-4937-9883-C797851AE30D}" type="parTrans" cxnId="{12C18AE6-D422-4F06-8B0F-B118AE1D08DD}">
      <dgm:prSet/>
      <dgm:spPr/>
      <dgm:t>
        <a:bodyPr/>
        <a:lstStyle/>
        <a:p>
          <a:endParaRPr lang="ru-RU"/>
        </a:p>
      </dgm:t>
    </dgm:pt>
    <dgm:pt modelId="{E494BE93-6B00-42CB-B944-6B332BDEDD9E}" type="sibTrans" cxnId="{12C18AE6-D422-4F06-8B0F-B118AE1D08DD}">
      <dgm:prSet/>
      <dgm:spPr/>
      <dgm:t>
        <a:bodyPr/>
        <a:lstStyle/>
        <a:p>
          <a:endParaRPr lang="ru-RU"/>
        </a:p>
      </dgm:t>
    </dgm:pt>
    <dgm:pt modelId="{E03DA2D3-9772-4EF0-A87E-0B03E4188AC4}">
      <dgm:prSet custT="1"/>
      <dgm:spPr/>
      <dgm:t>
        <a:bodyPr/>
        <a:lstStyle/>
        <a:p>
          <a:r>
            <a:rPr lang="ru-RU" sz="1800" b="1" dirty="0" smtClean="0"/>
            <a:t>Разработка и экспертиза педагогической технологии «Диалог поколений в условиях информационного общества»</a:t>
          </a:r>
          <a:endParaRPr lang="ru-RU" sz="1800" b="1" dirty="0"/>
        </a:p>
      </dgm:t>
    </dgm:pt>
    <dgm:pt modelId="{2DABAB54-4A6B-404F-82A4-AA5C96DD08B0}" type="parTrans" cxnId="{FF507941-8FF2-4594-8B5E-D8954C6820CD}">
      <dgm:prSet/>
      <dgm:spPr/>
      <dgm:t>
        <a:bodyPr/>
        <a:lstStyle/>
        <a:p>
          <a:endParaRPr lang="ru-RU"/>
        </a:p>
      </dgm:t>
    </dgm:pt>
    <dgm:pt modelId="{3A077034-1E58-4FCE-9282-B2B02595F3E5}" type="sibTrans" cxnId="{FF507941-8FF2-4594-8B5E-D8954C6820CD}">
      <dgm:prSet/>
      <dgm:spPr/>
      <dgm:t>
        <a:bodyPr/>
        <a:lstStyle/>
        <a:p>
          <a:endParaRPr lang="ru-RU"/>
        </a:p>
      </dgm:t>
    </dgm:pt>
    <dgm:pt modelId="{4A0E73D2-A4C1-4F43-B1AA-D90BC6402ACD}" type="pres">
      <dgm:prSet presAssocID="{C698E4C2-63C5-42B2-B395-7E6AC3E004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38450E-6F38-43AA-AFDF-09EC3C1A3267}" type="pres">
      <dgm:prSet presAssocID="{508A6DA6-6C02-422B-BB47-8DFC0CF785EA}" presName="composite" presStyleCnt="0"/>
      <dgm:spPr/>
    </dgm:pt>
    <dgm:pt modelId="{C85A86B0-DED5-4D6D-AF02-97D842889E5D}" type="pres">
      <dgm:prSet presAssocID="{508A6DA6-6C02-422B-BB47-8DFC0CF785EA}" presName="parTx" presStyleLbl="alignNode1" presStyleIdx="0" presStyleCnt="1" custAng="0" custScaleY="100000" custLinFactNeighborX="-5136" custLinFactNeighborY="11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1B-0845-4138-A6DD-F8FBE7FBD016}" type="pres">
      <dgm:prSet presAssocID="{508A6DA6-6C02-422B-BB47-8DFC0CF785EA}" presName="desTx" presStyleLbl="alignAccFollowNode1" presStyleIdx="0" presStyleCnt="1" custScaleY="105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0DDD13-F239-4373-AE35-767DF59114C8}" srcId="{508A6DA6-6C02-422B-BB47-8DFC0CF785EA}" destId="{C421E6F5-7BF4-46A8-A7AC-B6F0DB1A002A}" srcOrd="3" destOrd="0" parTransId="{643D5D1E-552C-4B4B-BB93-943854C7DD63}" sibTransId="{110489C4-4071-4E27-9469-BEFF2EE821BC}"/>
    <dgm:cxn modelId="{5D2F37DA-64E5-4031-BFC2-607D2AB637E3}" type="presOf" srcId="{508A6DA6-6C02-422B-BB47-8DFC0CF785EA}" destId="{C85A86B0-DED5-4D6D-AF02-97D842889E5D}" srcOrd="0" destOrd="0" presId="urn:microsoft.com/office/officeart/2005/8/layout/hList1"/>
    <dgm:cxn modelId="{64DCC0F7-D9FE-4FF5-B1B3-443364175546}" srcId="{508A6DA6-6C02-422B-BB47-8DFC0CF785EA}" destId="{240A104F-EC39-46FF-AA60-D8A0F30A6301}" srcOrd="5" destOrd="0" parTransId="{51FED54B-5651-4CCB-9F90-DE3486FC67E4}" sibTransId="{4233BB16-FBD6-434E-A0A3-E590DABF6614}"/>
    <dgm:cxn modelId="{F7438B5B-571A-4054-A0D5-E5EF0A5CBA7E}" srcId="{C698E4C2-63C5-42B2-B395-7E6AC3E00455}" destId="{508A6DA6-6C02-422B-BB47-8DFC0CF785EA}" srcOrd="0" destOrd="0" parTransId="{8A3922AD-5FA2-4AFA-B6E9-BCF677B264C8}" sibTransId="{D0FF67AA-ECAF-4C3E-98F3-C260CB340041}"/>
    <dgm:cxn modelId="{FF507941-8FF2-4594-8B5E-D8954C6820CD}" srcId="{508A6DA6-6C02-422B-BB47-8DFC0CF785EA}" destId="{E03DA2D3-9772-4EF0-A87E-0B03E4188AC4}" srcOrd="7" destOrd="0" parTransId="{2DABAB54-4A6B-404F-82A4-AA5C96DD08B0}" sibTransId="{3A077034-1E58-4FCE-9282-B2B02595F3E5}"/>
    <dgm:cxn modelId="{36D8E56A-97F4-49C4-B1C5-0D00BC4B4C7E}" type="presOf" srcId="{E03DA2D3-9772-4EF0-A87E-0B03E4188AC4}" destId="{ACDF481B-0845-4138-A6DD-F8FBE7FBD016}" srcOrd="0" destOrd="7" presId="urn:microsoft.com/office/officeart/2005/8/layout/hList1"/>
    <dgm:cxn modelId="{1871B327-3CDD-415D-886D-04684A2D9AFF}" type="presOf" srcId="{C421E6F5-7BF4-46A8-A7AC-B6F0DB1A002A}" destId="{ACDF481B-0845-4138-A6DD-F8FBE7FBD016}" srcOrd="0" destOrd="3" presId="urn:microsoft.com/office/officeart/2005/8/layout/hList1"/>
    <dgm:cxn modelId="{7DD5A21D-C05D-4A08-BD87-2982548AA817}" type="presOf" srcId="{C698E4C2-63C5-42B2-B395-7E6AC3E00455}" destId="{4A0E73D2-A4C1-4F43-B1AA-D90BC6402ACD}" srcOrd="0" destOrd="0" presId="urn:microsoft.com/office/officeart/2005/8/layout/hList1"/>
    <dgm:cxn modelId="{87AC7A6E-CB5B-4442-8CE0-B9E6272D59DC}" type="presOf" srcId="{B801458A-C52D-49D8-A37E-D651C893B373}" destId="{ACDF481B-0845-4138-A6DD-F8FBE7FBD016}" srcOrd="0" destOrd="6" presId="urn:microsoft.com/office/officeart/2005/8/layout/hList1"/>
    <dgm:cxn modelId="{36611E4E-5381-434F-9DE4-F6EC1278A6AF}" type="presOf" srcId="{F36309C4-01CE-49CD-BDF6-482AE01F5E55}" destId="{ACDF481B-0845-4138-A6DD-F8FBE7FBD016}" srcOrd="0" destOrd="0" presId="urn:microsoft.com/office/officeart/2005/8/layout/hList1"/>
    <dgm:cxn modelId="{A0ACCF7F-8FCC-4C1A-9D38-21C355B9AFAE}" srcId="{508A6DA6-6C02-422B-BB47-8DFC0CF785EA}" destId="{B6D6217F-625B-44EC-A2B7-6D460C7B11D0}" srcOrd="2" destOrd="0" parTransId="{8D03A15A-0469-48EA-8690-9820A1E977D1}" sibTransId="{8CD0A265-067B-4966-B689-E712840AC224}"/>
    <dgm:cxn modelId="{12C18AE6-D422-4F06-8B0F-B118AE1D08DD}" srcId="{508A6DA6-6C02-422B-BB47-8DFC0CF785EA}" destId="{B801458A-C52D-49D8-A37E-D651C893B373}" srcOrd="6" destOrd="0" parTransId="{E493633F-0D1F-4937-9883-C797851AE30D}" sibTransId="{E494BE93-6B00-42CB-B944-6B332BDEDD9E}"/>
    <dgm:cxn modelId="{901B1016-8624-4D7D-9443-31A28D48F2E2}" type="presOf" srcId="{240A104F-EC39-46FF-AA60-D8A0F30A6301}" destId="{ACDF481B-0845-4138-A6DD-F8FBE7FBD016}" srcOrd="0" destOrd="5" presId="urn:microsoft.com/office/officeart/2005/8/layout/hList1"/>
    <dgm:cxn modelId="{131FF929-6FC7-4046-AF16-4C6F0C9173AA}" type="presOf" srcId="{B6D6217F-625B-44EC-A2B7-6D460C7B11D0}" destId="{ACDF481B-0845-4138-A6DD-F8FBE7FBD016}" srcOrd="0" destOrd="2" presId="urn:microsoft.com/office/officeart/2005/8/layout/hList1"/>
    <dgm:cxn modelId="{0D038728-B7FA-4A43-B0E1-8430A5CB112E}" srcId="{508A6DA6-6C02-422B-BB47-8DFC0CF785EA}" destId="{79320907-D3B0-491E-81E5-237E69778A5D}" srcOrd="4" destOrd="0" parTransId="{09BF196F-059E-4BF9-A936-9A2766D0D557}" sibTransId="{27F82997-A1DB-4945-8E47-96ABE555D00D}"/>
    <dgm:cxn modelId="{7CA21011-68DA-498A-9A2E-4D12B2EB56FA}" type="presOf" srcId="{79320907-D3B0-491E-81E5-237E69778A5D}" destId="{ACDF481B-0845-4138-A6DD-F8FBE7FBD016}" srcOrd="0" destOrd="4" presId="urn:microsoft.com/office/officeart/2005/8/layout/hList1"/>
    <dgm:cxn modelId="{66C305BB-C830-4340-BDB9-0F3F566274A5}" srcId="{508A6DA6-6C02-422B-BB47-8DFC0CF785EA}" destId="{6EE56EAC-9A75-4B83-8870-DBFBE2E05201}" srcOrd="1" destOrd="0" parTransId="{32D8055B-E437-4507-82C5-6BFC62EF509D}" sibTransId="{661F8DAF-975A-47FB-B44D-4BC0F0145DA4}"/>
    <dgm:cxn modelId="{6BBCE6F6-B285-4876-B19B-AA31055BD142}" srcId="{508A6DA6-6C02-422B-BB47-8DFC0CF785EA}" destId="{F36309C4-01CE-49CD-BDF6-482AE01F5E55}" srcOrd="0" destOrd="0" parTransId="{E2DCAAC5-96E5-4456-A46C-495B9FBEDAE0}" sibTransId="{C8A2AC37-46BA-4438-9E33-C0BFCCB7F0E0}"/>
    <dgm:cxn modelId="{CA541D5E-EA3C-489F-A97F-6F20DC3F541E}" type="presOf" srcId="{6EE56EAC-9A75-4B83-8870-DBFBE2E05201}" destId="{ACDF481B-0845-4138-A6DD-F8FBE7FBD016}" srcOrd="0" destOrd="1" presId="urn:microsoft.com/office/officeart/2005/8/layout/hList1"/>
    <dgm:cxn modelId="{B3709D97-9746-45DB-9C97-CB07FB196ABC}" type="presParOf" srcId="{4A0E73D2-A4C1-4F43-B1AA-D90BC6402ACD}" destId="{3038450E-6F38-43AA-AFDF-09EC3C1A3267}" srcOrd="0" destOrd="0" presId="urn:microsoft.com/office/officeart/2005/8/layout/hList1"/>
    <dgm:cxn modelId="{20EC52CA-C62A-4C71-AED6-81B50E9F7C44}" type="presParOf" srcId="{3038450E-6F38-43AA-AFDF-09EC3C1A3267}" destId="{C85A86B0-DED5-4D6D-AF02-97D842889E5D}" srcOrd="0" destOrd="0" presId="urn:microsoft.com/office/officeart/2005/8/layout/hList1"/>
    <dgm:cxn modelId="{66FF43D4-272C-4BC7-8D49-BBB9D600660D}" type="presParOf" srcId="{3038450E-6F38-43AA-AFDF-09EC3C1A3267}" destId="{ACDF481B-0845-4138-A6DD-F8FBE7FBD016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642918"/>
            <a:ext cx="9001156" cy="1470025"/>
          </a:xfrm>
        </p:spPr>
        <p:txBody>
          <a:bodyPr>
            <a:normAutofit/>
          </a:bodyPr>
          <a:lstStyle/>
          <a:p>
            <a:r>
              <a:rPr lang="ru-RU" b="1" dirty="0" smtClean="0"/>
              <a:t>Инновационная деятельность </a:t>
            </a:r>
            <a:br>
              <a:rPr lang="ru-RU" b="1" dirty="0" smtClean="0"/>
            </a:br>
            <a:r>
              <a:rPr lang="ru-RU" b="1" dirty="0" smtClean="0"/>
              <a:t>до 2013 года </a:t>
            </a:r>
            <a:r>
              <a:rPr lang="ru-RU" dirty="0" smtClean="0"/>
              <a:t>(включительно)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786190"/>
            <a:ext cx="8501122" cy="17526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Представить</a:t>
            </a:r>
          </a:p>
          <a:p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Озадачить</a:t>
            </a:r>
          </a:p>
          <a:p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Впечатлить, вдохновить, побудить, обрадовать,</a:t>
            </a:r>
          </a:p>
          <a:p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навести на мысль,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раскреативить</a:t>
            </a:r>
            <a:endParaRPr lang="ru-RU" sz="2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Явить судьбу: неизбежность и удачу</a:t>
            </a:r>
            <a:endParaRPr lang="ru-RU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2214554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Алексей Григорьевич Бойко </a:t>
            </a:r>
          </a:p>
          <a:p>
            <a:pPr algn="ctr"/>
            <a:r>
              <a:rPr lang="ru-RU" b="1" dirty="0" smtClean="0"/>
              <a:t>31 мая 2011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-142900"/>
          <a:ext cx="9144000" cy="700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428596" y="-142900"/>
          <a:ext cx="8358246" cy="700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357158" y="-142900"/>
          <a:ext cx="8286776" cy="700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500034" y="0"/>
          <a:ext cx="828677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3857628"/>
            <a:ext cx="9144000" cy="1470025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00000"/>
                </a:solidFill>
              </a:rPr>
              <a:t>ГОУ №238 – </a:t>
            </a:r>
            <a:br>
              <a:rPr lang="ru-RU" sz="2400" b="1" dirty="0" smtClean="0">
                <a:solidFill>
                  <a:srgbClr val="800000"/>
                </a:solidFill>
              </a:rPr>
            </a:br>
            <a:r>
              <a:rPr lang="ru-RU" sz="2400" b="1" dirty="0" smtClean="0">
                <a:solidFill>
                  <a:srgbClr val="800000"/>
                </a:solidFill>
              </a:rPr>
              <a:t>ГОРОДСКАЯ ЭКСПЕРИМЕНТАЛЬНАЯ ПЛОЩАДКА</a:t>
            </a:r>
            <a:br>
              <a:rPr lang="ru-RU" sz="2400" b="1" dirty="0" smtClean="0">
                <a:solidFill>
                  <a:srgbClr val="800000"/>
                </a:solidFill>
              </a:rPr>
            </a:br>
            <a:r>
              <a:rPr lang="ru-RU" sz="2400" b="1" dirty="0" smtClean="0"/>
              <a:t>ОЭР / ИД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400" b="1" dirty="0" smtClean="0"/>
              <a:t>Использование возможностей </a:t>
            </a:r>
            <a:br>
              <a:rPr lang="ru-RU" sz="2400" b="1" dirty="0" smtClean="0"/>
            </a:br>
            <a:r>
              <a:rPr lang="ru-RU" sz="2400" b="1" dirty="0" smtClean="0"/>
              <a:t>виртуального </a:t>
            </a:r>
            <a:r>
              <a:rPr lang="ru-RU" sz="2400" b="1" dirty="0" err="1" smtClean="0"/>
              <a:t>социокультурного</a:t>
            </a:r>
            <a:r>
              <a:rPr lang="ru-RU" sz="2400" b="1" dirty="0" smtClean="0"/>
              <a:t> пространства Санкт-Петербурга для обеспечения личностного развития учащихся </a:t>
            </a:r>
            <a:br>
              <a:rPr lang="ru-RU" sz="2400" b="1" dirty="0" smtClean="0"/>
            </a:br>
            <a:r>
              <a:rPr lang="ru-RU" sz="2400" b="1" dirty="0" smtClean="0"/>
              <a:t>в соответствии с ФГОС</a:t>
            </a:r>
            <a:endParaRPr lang="ru-RU" sz="24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85852" y="5981700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2010-2013 годы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357298"/>
            <a:ext cx="244393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«СОГЛАСОВАНО»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Гордеева Н.Г.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Администрации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Адмиралтейского района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Санкт-Петербурга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43438" y="1357298"/>
          <a:ext cx="4694555" cy="1682496"/>
        </p:xfrm>
        <a:graphic>
          <a:graphicData uri="http://schemas.openxmlformats.org/drawingml/2006/table">
            <a:tbl>
              <a:tblPr/>
              <a:tblGrid>
                <a:gridCol w="469455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СОГЛАСОВАНО»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Ермилова Т.Ю.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Председатель Педагогического совета,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директор ГОУ СОШ №238 с углубленным изучением английского языка Адмиралтейского района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Санкт-Петербурга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0"/>
          <a:ext cx="8786874" cy="1500198"/>
        </p:xfrm>
        <a:graphic>
          <a:graphicData uri="http://schemas.openxmlformats.org/drawingml/2006/table">
            <a:tbl>
              <a:tblPr/>
              <a:tblGrid>
                <a:gridCol w="4815268"/>
                <a:gridCol w="3971606"/>
              </a:tblGrid>
              <a:tr h="15001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cap="all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«Утверждаю «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cap="none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Иванова </a:t>
                      </a:r>
                      <a:r>
                        <a:rPr lang="ru-RU" sz="1600" b="1" cap="all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О.В.</a:t>
                      </a:r>
                      <a:endParaRPr lang="ru-RU" sz="1600" b="1" cap="all" baseline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Председатель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Комитета по образованию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«___» _________ 20___ г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41" marR="456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cap="all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«Согласовано»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cap="none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Писарева Е.В.</a:t>
                      </a:r>
                      <a:endParaRPr lang="ru-RU" sz="1600" b="1" cap="none" baseline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Председатель Совета по образовательной политике при Комитете по образованию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«___» _________ 20___ г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641" marR="4564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Цель ИД:</a:t>
            </a:r>
            <a:br>
              <a:rPr lang="ru-RU" sz="36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Модернизация системы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патриотического воспитания и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формирования коммуникативной культуры школьников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на основе использования возможностей виртуального </a:t>
            </a:r>
            <a:r>
              <a:rPr lang="ru-RU" sz="3200" b="1" dirty="0" err="1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социокультурного</a:t>
            </a: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 пространства Санкт-Петербурга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в инновационных педагогических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программах и технологиях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endParaRPr lang="ru-RU" sz="36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rmAutofit/>
          </a:bodyPr>
          <a:lstStyle/>
          <a:p>
            <a:r>
              <a:rPr lang="ru-RU" sz="32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Задачи ИД:</a:t>
            </a:r>
            <a:br>
              <a:rPr lang="ru-RU" sz="32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1) осуществление проектов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по модернизации патриотического воспитания и формирования коммуникативной культуры школьников с использованием возможностей виртуального </a:t>
            </a:r>
            <a:r>
              <a:rPr lang="ru-RU" sz="3200" b="1" dirty="0" err="1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социокультурного</a:t>
            </a: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 пространства Санкт-Петербурга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endParaRPr lang="ru-RU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rmAutofit/>
          </a:bodyPr>
          <a:lstStyle/>
          <a:p>
            <a:r>
              <a:rPr lang="ru-RU" sz="3200" b="1" cap="all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Задачи ИД: </a:t>
            </a: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2) разработка инновационных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педагогических программ и технологий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в области патриотического воспитания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и формирования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коммуникативной культуры школьников,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а также создание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организационно-педагогических условий 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для их диссеминации.</a:t>
            </a:r>
            <a:br>
              <a:rPr lang="ru-RU" sz="3200" b="1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</a:br>
            <a:endParaRPr lang="ru-RU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9" y="428601"/>
          <a:ext cx="8501122" cy="5860206"/>
        </p:xfrm>
        <a:graphic>
          <a:graphicData uri="http://schemas.openxmlformats.org/drawingml/2006/table">
            <a:tbl>
              <a:tblPr/>
              <a:tblGrid>
                <a:gridCol w="8501122"/>
              </a:tblGrid>
              <a:tr h="1285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ЗАДАНИЕ НА ВЫПОЛНЕНИЕ ОБРАЗОВАТЕЛЬНЫМИ УЧРЕЖДЕНИЯМИ ОПЫТНО-ЭКСПЕРИМЕНТАЛЬНОЙ РАБОТЫ ПО РЕШЕНИЮ АКТУАЛЬНЫХ ПРОБЛЕМ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СИСТЕМЫ ОБРАЗОВАНИЯ САНКТ-ПЕТЕРБУРГА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3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Учебные программы </a:t>
                      </a:r>
                      <a:r>
                        <a:rPr lang="ru-RU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использованием ресурсов виртуального </a:t>
                      </a:r>
                      <a:r>
                        <a:rPr lang="ru-RU" sz="2000" b="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социокультурного</a:t>
                      </a:r>
                      <a:r>
                        <a:rPr lang="ru-RU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пространства Санкт-Петербурга.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5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Учебно-методические комплексы по различным предметам школьной программы </a:t>
                      </a:r>
                      <a:r>
                        <a:rPr lang="ru-RU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использованием ресурсов виртуального </a:t>
                      </a:r>
                      <a:r>
                        <a:rPr lang="ru-RU" sz="2000" b="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социокультурного</a:t>
                      </a:r>
                      <a:r>
                        <a:rPr lang="ru-RU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пространства Санкт-Петербурга.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5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Методические разработки уроков и внеклассных занятий </a:t>
                      </a:r>
                      <a:r>
                        <a:rPr lang="ru-RU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использованием виртуальных ресурсов учреждений культуры Санкт-Петербурга на основе дистанционных технологий обучения.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7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Пакет документов по организации и правовому регулированию взаимодействия ОУ с учреждениями культуры Санкт-Петербурга на основе дистанционных технологий обучения в целях поддержки программ развития образования.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ИД 238. 2010-2013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714356"/>
          <a:ext cx="8715436" cy="6143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358346" cy="7072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841</Words>
  <PresentationFormat>Экран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Инновационная деятельность  до 2013 года (включительно)</vt:lpstr>
      <vt:lpstr>ГОУ №238 –  ГОРОДСКАЯ ЭКСПЕРИМЕНТАЛЬНАЯ ПЛОЩАДКА ОЭР / ИД  Использование возможностей  виртуального социокультурного пространства Санкт-Петербурга для обеспечения личностного развития учащихся  в соответствии с ФГОС</vt:lpstr>
      <vt:lpstr>Цель ИД:  Модернизация системы  патриотического воспитания и  формирования коммуникативной культуры школьников  на основе использования возможностей виртуального социокультурного пространства Санкт-Петербурга  в инновационных педагогических  программах и технологиях </vt:lpstr>
      <vt:lpstr>Задачи ИД:  1) осуществление проектов  по модернизации патриотического воспитания и формирования коммуникативной культуры школьников с использованием возможностей виртуального социокультурного пространства Санкт-Петербурга  </vt:lpstr>
      <vt:lpstr>Задачи ИД:   2) разработка инновационных  педагогических программ и технологий  в области патриотического воспитания  и формирования  коммуникативной культуры школьников,  а также создание  организационно-педагогических условий  для их диссеминации. </vt:lpstr>
      <vt:lpstr>Слайд 6</vt:lpstr>
      <vt:lpstr>ИД 238. 2010-2013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ГОУ №238 –  ГОРОДСКАЯ ЭКСПЕРИМЕНТАЛЬНАЯ ПЛОЩАДКА  ОЭР / ИД  Использование возможностей  виртуального социокультурного пространства Санкт-Петербурга для обеспечения личностного развития учащихся  в соответствии с ФГОС</dc:title>
  <cp:lastModifiedBy>Shapovalova</cp:lastModifiedBy>
  <cp:revision>17</cp:revision>
  <dcterms:modified xsi:type="dcterms:W3CDTF">2011-05-31T07:28:00Z</dcterms:modified>
</cp:coreProperties>
</file>