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diagrams/quickStyle10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73" r:id="rId5"/>
    <p:sldId id="260" r:id="rId6"/>
    <p:sldId id="262" r:id="rId7"/>
    <p:sldId id="268" r:id="rId8"/>
    <p:sldId id="265" r:id="rId9"/>
    <p:sldId id="269" r:id="rId10"/>
    <p:sldId id="267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18" autoAdjust="0"/>
  </p:normalViewPr>
  <p:slideViewPr>
    <p:cSldViewPr>
      <p:cViewPr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1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98E4C2-63C5-42B2-B395-7E6AC3E0045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8A6DA6-6C02-422B-BB47-8DFC0CF785EA}">
      <dgm:prSet phldrT="[Текст]" custT="1"/>
      <dgm:spPr/>
      <dgm:t>
        <a:bodyPr/>
        <a:lstStyle/>
        <a:p>
          <a:pPr algn="ctr">
            <a:spcAft>
              <a:spcPts val="0"/>
            </a:spcAft>
          </a:pPr>
          <a:r>
            <a:rPr lang="ru-RU" sz="2400" b="1" dirty="0" smtClean="0"/>
            <a:t>Локальная нормативная база ОЭР  </a:t>
          </a:r>
          <a:endParaRPr lang="ru-RU" sz="2400" b="1" dirty="0"/>
        </a:p>
      </dgm:t>
    </dgm:pt>
    <dgm:pt modelId="{8A3922AD-5FA2-4AFA-B6E9-BCF677B264C8}" type="parTrans" cxnId="{F7438B5B-571A-4054-A0D5-E5EF0A5CBA7E}">
      <dgm:prSet/>
      <dgm:spPr/>
      <dgm:t>
        <a:bodyPr/>
        <a:lstStyle/>
        <a:p>
          <a:endParaRPr lang="ru-RU"/>
        </a:p>
      </dgm:t>
    </dgm:pt>
    <dgm:pt modelId="{D0FF67AA-ECAF-4C3E-98F3-C260CB340041}" type="sibTrans" cxnId="{F7438B5B-571A-4054-A0D5-E5EF0A5CBA7E}">
      <dgm:prSet/>
      <dgm:spPr/>
      <dgm:t>
        <a:bodyPr/>
        <a:lstStyle/>
        <a:p>
          <a:endParaRPr lang="ru-RU"/>
        </a:p>
      </dgm:t>
    </dgm:pt>
    <dgm:pt modelId="{F36309C4-01CE-49CD-BDF6-482AE01F5E55}">
      <dgm:prSet phldrT="[Текст]" custT="1"/>
      <dgm:spPr/>
      <dgm:t>
        <a:bodyPr/>
        <a:lstStyle/>
        <a:p>
          <a:r>
            <a:rPr lang="ru-RU" sz="2400" b="1" dirty="0" smtClean="0"/>
            <a:t>Заявка на ведение деятельности образовательного учреждения в режиме экспериментальной площадки.</a:t>
          </a:r>
          <a:endParaRPr lang="ru-RU" sz="2400" b="1" dirty="0"/>
        </a:p>
      </dgm:t>
    </dgm:pt>
    <dgm:pt modelId="{E2DCAAC5-96E5-4456-A46C-495B9FBEDAE0}" type="parTrans" cxnId="{6BBCE6F6-B285-4876-B19B-AA31055BD142}">
      <dgm:prSet/>
      <dgm:spPr/>
      <dgm:t>
        <a:bodyPr/>
        <a:lstStyle/>
        <a:p>
          <a:endParaRPr lang="ru-RU"/>
        </a:p>
      </dgm:t>
    </dgm:pt>
    <dgm:pt modelId="{C8A2AC37-46BA-4438-9E33-C0BFCCB7F0E0}" type="sibTrans" cxnId="{6BBCE6F6-B285-4876-B19B-AA31055BD142}">
      <dgm:prSet/>
      <dgm:spPr/>
      <dgm:t>
        <a:bodyPr/>
        <a:lstStyle/>
        <a:p>
          <a:endParaRPr lang="ru-RU"/>
        </a:p>
      </dgm:t>
    </dgm:pt>
    <dgm:pt modelId="{F00947FD-1076-4068-BC64-6D74C7D56ADE}">
      <dgm:prSet phldrT="[Текст]" custT="1"/>
      <dgm:spPr/>
      <dgm:t>
        <a:bodyPr/>
        <a:lstStyle/>
        <a:p>
          <a:r>
            <a:rPr lang="ru-RU" sz="2400" b="1" dirty="0" smtClean="0"/>
            <a:t>Положение о Совете по модернизации системы образования школы №238</a:t>
          </a:r>
          <a:endParaRPr lang="ru-RU" sz="2400" b="0" dirty="0"/>
        </a:p>
      </dgm:t>
    </dgm:pt>
    <dgm:pt modelId="{D66C7526-C227-48C0-B580-7A4FB76FF7A1}" type="parTrans" cxnId="{FFF5C35E-F27E-4B86-A4B0-5F5DD41E61BA}">
      <dgm:prSet/>
      <dgm:spPr/>
    </dgm:pt>
    <dgm:pt modelId="{941077C6-0B4F-4901-BF7B-6D06DBC4F5B7}" type="sibTrans" cxnId="{FFF5C35E-F27E-4B86-A4B0-5F5DD41E61BA}">
      <dgm:prSet/>
      <dgm:spPr/>
    </dgm:pt>
    <dgm:pt modelId="{60C7D0B3-5177-4817-BE75-97852091AE55}">
      <dgm:prSet phldrT="[Текст]" custT="1"/>
      <dgm:spPr/>
      <dgm:t>
        <a:bodyPr/>
        <a:lstStyle/>
        <a:p>
          <a:r>
            <a:rPr lang="ru-RU" sz="2400" b="1" dirty="0" smtClean="0"/>
            <a:t>Соглашение о партнёрстве в инновационной деятельности с Русским музеем. </a:t>
          </a:r>
        </a:p>
      </dgm:t>
    </dgm:pt>
    <dgm:pt modelId="{BD37CC36-E2C0-4AC9-AAC8-698201E93585}" type="parTrans" cxnId="{577FD380-2D8E-4969-8D20-2EC0588C3245}">
      <dgm:prSet/>
      <dgm:spPr/>
    </dgm:pt>
    <dgm:pt modelId="{8C795F1D-3390-4424-80A2-EF0C5BA4A708}" type="sibTrans" cxnId="{577FD380-2D8E-4969-8D20-2EC0588C3245}">
      <dgm:prSet/>
      <dgm:spPr/>
    </dgm:pt>
    <dgm:pt modelId="{7EB7E26F-A948-458B-A9FD-46D5E09C877A}">
      <dgm:prSet phldrT="[Текст]" custT="1"/>
      <dgm:spPr/>
      <dgm:t>
        <a:bodyPr/>
        <a:lstStyle/>
        <a:p>
          <a:r>
            <a:rPr lang="ru-RU" sz="2400" b="1" dirty="0" smtClean="0"/>
            <a:t>Положение об инновационной деятельности учителя</a:t>
          </a:r>
        </a:p>
      </dgm:t>
    </dgm:pt>
    <dgm:pt modelId="{0CFB0EDF-0395-4CBD-B0F5-624A61176410}" type="parTrans" cxnId="{908B26BA-82AF-4E23-A22B-0510C9DB1516}">
      <dgm:prSet/>
      <dgm:spPr/>
    </dgm:pt>
    <dgm:pt modelId="{F231DC22-F9CF-4315-B0B3-64C283768469}" type="sibTrans" cxnId="{908B26BA-82AF-4E23-A22B-0510C9DB1516}">
      <dgm:prSet/>
      <dgm:spPr/>
    </dgm:pt>
    <dgm:pt modelId="{4A0E73D2-A4C1-4F43-B1AA-D90BC6402ACD}" type="pres">
      <dgm:prSet presAssocID="{C698E4C2-63C5-42B2-B395-7E6AC3E004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38450E-6F38-43AA-AFDF-09EC3C1A3267}" type="pres">
      <dgm:prSet presAssocID="{508A6DA6-6C02-422B-BB47-8DFC0CF785EA}" presName="composite" presStyleCnt="0"/>
      <dgm:spPr/>
    </dgm:pt>
    <dgm:pt modelId="{C85A86B0-DED5-4D6D-AF02-97D842889E5D}" type="pres">
      <dgm:prSet presAssocID="{508A6DA6-6C02-422B-BB47-8DFC0CF785EA}" presName="parTx" presStyleLbl="alignNode1" presStyleIdx="0" presStyleCnt="1" custAng="0" custScaleY="100000" custLinFactNeighborX="-5136" custLinFactNeighborY="11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DF481B-0845-4138-A6DD-F8FBE7FBD016}" type="pres">
      <dgm:prSet presAssocID="{508A6DA6-6C02-422B-BB47-8DFC0CF785EA}" presName="desTx" presStyleLbl="alignAccFollowNode1" presStyleIdx="0" presStyleCnt="1" custScaleY="1133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207E2FC-FE66-4A7F-BF22-354F43A7030E}" type="presOf" srcId="{508A6DA6-6C02-422B-BB47-8DFC0CF785EA}" destId="{C85A86B0-DED5-4D6D-AF02-97D842889E5D}" srcOrd="0" destOrd="0" presId="urn:microsoft.com/office/officeart/2005/8/layout/hList1"/>
    <dgm:cxn modelId="{F7438B5B-571A-4054-A0D5-E5EF0A5CBA7E}" srcId="{C698E4C2-63C5-42B2-B395-7E6AC3E00455}" destId="{508A6DA6-6C02-422B-BB47-8DFC0CF785EA}" srcOrd="0" destOrd="0" parTransId="{8A3922AD-5FA2-4AFA-B6E9-BCF677B264C8}" sibTransId="{D0FF67AA-ECAF-4C3E-98F3-C260CB340041}"/>
    <dgm:cxn modelId="{75465E4F-2AE9-41AA-8307-14BD8FC41D41}" type="presOf" srcId="{F36309C4-01CE-49CD-BDF6-482AE01F5E55}" destId="{ACDF481B-0845-4138-A6DD-F8FBE7FBD016}" srcOrd="0" destOrd="0" presId="urn:microsoft.com/office/officeart/2005/8/layout/hList1"/>
    <dgm:cxn modelId="{908B26BA-82AF-4E23-A22B-0510C9DB1516}" srcId="{508A6DA6-6C02-422B-BB47-8DFC0CF785EA}" destId="{7EB7E26F-A948-458B-A9FD-46D5E09C877A}" srcOrd="2" destOrd="0" parTransId="{0CFB0EDF-0395-4CBD-B0F5-624A61176410}" sibTransId="{F231DC22-F9CF-4315-B0B3-64C283768469}"/>
    <dgm:cxn modelId="{842EB03D-17E3-4ECF-AC0D-CCEB3174B0DC}" type="presOf" srcId="{C698E4C2-63C5-42B2-B395-7E6AC3E00455}" destId="{4A0E73D2-A4C1-4F43-B1AA-D90BC6402ACD}" srcOrd="0" destOrd="0" presId="urn:microsoft.com/office/officeart/2005/8/layout/hList1"/>
    <dgm:cxn modelId="{BB612D4A-4A6D-4DA3-AF2B-D5D64EAE393B}" type="presOf" srcId="{F00947FD-1076-4068-BC64-6D74C7D56ADE}" destId="{ACDF481B-0845-4138-A6DD-F8FBE7FBD016}" srcOrd="0" destOrd="3" presId="urn:microsoft.com/office/officeart/2005/8/layout/hList1"/>
    <dgm:cxn modelId="{626DAF77-64E5-481B-8AAE-6B89B539EF06}" type="presOf" srcId="{7EB7E26F-A948-458B-A9FD-46D5E09C877A}" destId="{ACDF481B-0845-4138-A6DD-F8FBE7FBD016}" srcOrd="0" destOrd="2" presId="urn:microsoft.com/office/officeart/2005/8/layout/hList1"/>
    <dgm:cxn modelId="{FFF5C35E-F27E-4B86-A4B0-5F5DD41E61BA}" srcId="{508A6DA6-6C02-422B-BB47-8DFC0CF785EA}" destId="{F00947FD-1076-4068-BC64-6D74C7D56ADE}" srcOrd="3" destOrd="0" parTransId="{D66C7526-C227-48C0-B580-7A4FB76FF7A1}" sibTransId="{941077C6-0B4F-4901-BF7B-6D06DBC4F5B7}"/>
    <dgm:cxn modelId="{587AC180-3D23-4D09-9D55-578493B7135B}" type="presOf" srcId="{60C7D0B3-5177-4817-BE75-97852091AE55}" destId="{ACDF481B-0845-4138-A6DD-F8FBE7FBD016}" srcOrd="0" destOrd="1" presId="urn:microsoft.com/office/officeart/2005/8/layout/hList1"/>
    <dgm:cxn modelId="{6BBCE6F6-B285-4876-B19B-AA31055BD142}" srcId="{508A6DA6-6C02-422B-BB47-8DFC0CF785EA}" destId="{F36309C4-01CE-49CD-BDF6-482AE01F5E55}" srcOrd="0" destOrd="0" parTransId="{E2DCAAC5-96E5-4456-A46C-495B9FBEDAE0}" sibTransId="{C8A2AC37-46BA-4438-9E33-C0BFCCB7F0E0}"/>
    <dgm:cxn modelId="{577FD380-2D8E-4969-8D20-2EC0588C3245}" srcId="{508A6DA6-6C02-422B-BB47-8DFC0CF785EA}" destId="{60C7D0B3-5177-4817-BE75-97852091AE55}" srcOrd="1" destOrd="0" parTransId="{BD37CC36-E2C0-4AC9-AAC8-698201E93585}" sibTransId="{8C795F1D-3390-4424-80A2-EF0C5BA4A708}"/>
    <dgm:cxn modelId="{3DDE1277-2D7F-4AF1-A129-B4F3CD80707B}" type="presParOf" srcId="{4A0E73D2-A4C1-4F43-B1AA-D90BC6402ACD}" destId="{3038450E-6F38-43AA-AFDF-09EC3C1A3267}" srcOrd="0" destOrd="0" presId="urn:microsoft.com/office/officeart/2005/8/layout/hList1"/>
    <dgm:cxn modelId="{45DAC942-683C-44A6-BCF8-9893F0BCA648}" type="presParOf" srcId="{3038450E-6F38-43AA-AFDF-09EC3C1A3267}" destId="{C85A86B0-DED5-4D6D-AF02-97D842889E5D}" srcOrd="0" destOrd="0" presId="urn:microsoft.com/office/officeart/2005/8/layout/hList1"/>
    <dgm:cxn modelId="{46F251DB-8F0E-40D9-83EC-75F754A80F9D}" type="presParOf" srcId="{3038450E-6F38-43AA-AFDF-09EC3C1A3267}" destId="{ACDF481B-0845-4138-A6DD-F8FBE7FBD016}" srcOrd="1" destOrd="0" presId="urn:microsoft.com/office/officeart/2005/8/layout/hList1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698E4C2-63C5-42B2-B395-7E6AC3E0045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8A6DA6-6C02-422B-BB47-8DFC0CF785EA}">
      <dgm:prSet phldrT="[Текст]" custT="1"/>
      <dgm:spPr/>
      <dgm:t>
        <a:bodyPr/>
        <a:lstStyle/>
        <a:p>
          <a:pPr algn="ctr">
            <a:spcAft>
              <a:spcPts val="0"/>
            </a:spcAft>
          </a:pPr>
          <a:r>
            <a:rPr lang="ru-RU" sz="2400" b="1" dirty="0" smtClean="0"/>
            <a:t>Ключевые даты</a:t>
          </a:r>
        </a:p>
      </dgm:t>
    </dgm:pt>
    <dgm:pt modelId="{8A3922AD-5FA2-4AFA-B6E9-BCF677B264C8}" type="parTrans" cxnId="{F7438B5B-571A-4054-A0D5-E5EF0A5CBA7E}">
      <dgm:prSet/>
      <dgm:spPr/>
      <dgm:t>
        <a:bodyPr/>
        <a:lstStyle/>
        <a:p>
          <a:endParaRPr lang="ru-RU"/>
        </a:p>
      </dgm:t>
    </dgm:pt>
    <dgm:pt modelId="{D0FF67AA-ECAF-4C3E-98F3-C260CB340041}" type="sibTrans" cxnId="{F7438B5B-571A-4054-A0D5-E5EF0A5CBA7E}">
      <dgm:prSet/>
      <dgm:spPr/>
      <dgm:t>
        <a:bodyPr/>
        <a:lstStyle/>
        <a:p>
          <a:endParaRPr lang="ru-RU"/>
        </a:p>
      </dgm:t>
    </dgm:pt>
    <dgm:pt modelId="{F36309C4-01CE-49CD-BDF6-482AE01F5E55}">
      <dgm:prSet phldrT="[Текст]" custT="1"/>
      <dgm:spPr/>
      <dgm:t>
        <a:bodyPr/>
        <a:lstStyle/>
        <a:p>
          <a:r>
            <a:rPr lang="ru-RU" sz="2400" dirty="0" smtClean="0"/>
            <a:t>12.09, совещание при директоре. </a:t>
          </a:r>
          <a:r>
            <a:rPr lang="ru-RU" sz="2400" b="1" dirty="0" smtClean="0"/>
            <a:t>Состав и задачи творческих групп. </a:t>
          </a:r>
          <a:endParaRPr lang="ru-RU" sz="2400" b="0" dirty="0"/>
        </a:p>
      </dgm:t>
    </dgm:pt>
    <dgm:pt modelId="{E2DCAAC5-96E5-4456-A46C-495B9FBEDAE0}" type="parTrans" cxnId="{6BBCE6F6-B285-4876-B19B-AA31055BD142}">
      <dgm:prSet/>
      <dgm:spPr/>
      <dgm:t>
        <a:bodyPr/>
        <a:lstStyle/>
        <a:p>
          <a:endParaRPr lang="ru-RU"/>
        </a:p>
      </dgm:t>
    </dgm:pt>
    <dgm:pt modelId="{C8A2AC37-46BA-4438-9E33-C0BFCCB7F0E0}" type="sibTrans" cxnId="{6BBCE6F6-B285-4876-B19B-AA31055BD142}">
      <dgm:prSet/>
      <dgm:spPr/>
      <dgm:t>
        <a:bodyPr/>
        <a:lstStyle/>
        <a:p>
          <a:endParaRPr lang="ru-RU"/>
        </a:p>
      </dgm:t>
    </dgm:pt>
    <dgm:pt modelId="{52296019-06AF-420D-83DA-5364BDCE9E10}">
      <dgm:prSet phldrT="[Текст]" custT="1"/>
      <dgm:spPr/>
      <dgm:t>
        <a:bodyPr/>
        <a:lstStyle/>
        <a:p>
          <a:r>
            <a:rPr lang="ru-RU" sz="2400" dirty="0" smtClean="0"/>
            <a:t>12.-19.09. </a:t>
          </a:r>
          <a:r>
            <a:rPr lang="ru-RU" sz="2400" b="1" dirty="0" smtClean="0"/>
            <a:t>Издание приказа об организации ОЭР в 2011-12 </a:t>
          </a:r>
          <a:r>
            <a:rPr lang="ru-RU" sz="2400" b="1" dirty="0" err="1" smtClean="0"/>
            <a:t>уч</a:t>
          </a:r>
          <a:r>
            <a:rPr lang="ru-RU" sz="2400" b="1" dirty="0" smtClean="0"/>
            <a:t>. г.</a:t>
          </a:r>
          <a:endParaRPr lang="ru-RU" sz="2400" b="1" dirty="0"/>
        </a:p>
      </dgm:t>
    </dgm:pt>
    <dgm:pt modelId="{B276BDD3-DDEB-4648-A18A-C7113143B536}" type="parTrans" cxnId="{FE4E76EC-FBAE-4F63-9CD9-0792E5BE53B2}">
      <dgm:prSet/>
      <dgm:spPr/>
    </dgm:pt>
    <dgm:pt modelId="{77945349-08E8-45B0-93D0-93512F309B33}" type="sibTrans" cxnId="{FE4E76EC-FBAE-4F63-9CD9-0792E5BE53B2}">
      <dgm:prSet/>
      <dgm:spPr/>
    </dgm:pt>
    <dgm:pt modelId="{28D3AF34-B870-4700-B1EE-D76A02C8C620}">
      <dgm:prSet phldrT="[Текст]" custT="1"/>
      <dgm:spPr/>
      <dgm:t>
        <a:bodyPr/>
        <a:lstStyle/>
        <a:p>
          <a:endParaRPr lang="ru-RU" sz="2400" b="0" dirty="0"/>
        </a:p>
      </dgm:t>
    </dgm:pt>
    <dgm:pt modelId="{BEBB9239-326A-4581-BC74-6B90B6D89024}" type="parTrans" cxnId="{6EE30827-9948-4844-9161-D558C3FE5F79}">
      <dgm:prSet/>
      <dgm:spPr/>
    </dgm:pt>
    <dgm:pt modelId="{C94B64B6-8FA1-4F57-882D-E4340C6959AF}" type="sibTrans" cxnId="{6EE30827-9948-4844-9161-D558C3FE5F79}">
      <dgm:prSet/>
      <dgm:spPr/>
    </dgm:pt>
    <dgm:pt modelId="{80DAABD1-63A7-4C60-B43F-42AE4BDCC876}">
      <dgm:prSet phldrT="[Текст]" custT="1"/>
      <dgm:spPr/>
      <dgm:t>
        <a:bodyPr/>
        <a:lstStyle/>
        <a:p>
          <a:r>
            <a:rPr lang="ru-RU" sz="2400" i="0" dirty="0" smtClean="0"/>
            <a:t>20.09.</a:t>
          </a:r>
          <a:r>
            <a:rPr lang="ru-RU" sz="2400" dirty="0" smtClean="0"/>
            <a:t> </a:t>
          </a:r>
          <a:r>
            <a:rPr lang="ru-RU" sz="2400" b="1" dirty="0" smtClean="0"/>
            <a:t>Заседание Совета по модернизации системы образования школы №238.</a:t>
          </a:r>
          <a:endParaRPr lang="ru-RU" sz="2400" b="1" dirty="0"/>
        </a:p>
      </dgm:t>
    </dgm:pt>
    <dgm:pt modelId="{A604B40A-E0A2-4C49-A3A6-97D0D852DBE0}" type="parTrans" cxnId="{037610A1-560F-4B8D-88E1-98EE29894155}">
      <dgm:prSet/>
      <dgm:spPr/>
    </dgm:pt>
    <dgm:pt modelId="{D5C839E9-1430-4EEF-8276-52DD0783012C}" type="sibTrans" cxnId="{037610A1-560F-4B8D-88E1-98EE29894155}">
      <dgm:prSet/>
      <dgm:spPr/>
    </dgm:pt>
    <dgm:pt modelId="{C624C0DC-5C7A-47DF-9A1F-62CB61AABC04}">
      <dgm:prSet phldrT="[Текст]" custT="1"/>
      <dgm:spPr/>
      <dgm:t>
        <a:bodyPr/>
        <a:lstStyle/>
        <a:p>
          <a:r>
            <a:rPr lang="ru-RU" sz="2400" i="0" dirty="0" smtClean="0"/>
            <a:t>27.09,</a:t>
          </a:r>
          <a:r>
            <a:rPr lang="ru-RU" sz="2400" dirty="0" smtClean="0"/>
            <a:t> </a:t>
          </a:r>
          <a:r>
            <a:rPr lang="ru-RU" sz="2400" b="0" dirty="0" smtClean="0"/>
            <a:t>информационное совещание. </a:t>
          </a:r>
          <a:r>
            <a:rPr lang="ru-RU" sz="2400" b="1" dirty="0" smtClean="0"/>
            <a:t>Об организации работы творческих групп.</a:t>
          </a:r>
          <a:endParaRPr lang="ru-RU" sz="2400" b="1" dirty="0"/>
        </a:p>
      </dgm:t>
    </dgm:pt>
    <dgm:pt modelId="{14E20044-3C05-41FF-A3AB-ACCD0EDDA999}" type="parTrans" cxnId="{A79D3080-0014-46BF-AA89-5657EBAA1610}">
      <dgm:prSet/>
      <dgm:spPr/>
    </dgm:pt>
    <dgm:pt modelId="{2DE26E2A-EDC9-4614-96BE-315462F59B95}" type="sibTrans" cxnId="{A79D3080-0014-46BF-AA89-5657EBAA1610}">
      <dgm:prSet/>
      <dgm:spPr/>
    </dgm:pt>
    <dgm:pt modelId="{E14C185A-1510-4B0A-9FFB-1ECE0A02825C}">
      <dgm:prSet phldrT="[Текст]" custT="1"/>
      <dgm:spPr/>
      <dgm:t>
        <a:bodyPr/>
        <a:lstStyle/>
        <a:p>
          <a:r>
            <a:rPr lang="ru-RU" sz="2400" b="0" dirty="0" smtClean="0"/>
            <a:t>17.01, педагогический совет. </a:t>
          </a:r>
          <a:r>
            <a:rPr lang="ru-RU" sz="2400" b="1" dirty="0" smtClean="0"/>
            <a:t>О программе развития.</a:t>
          </a:r>
          <a:endParaRPr lang="ru-RU" sz="2400" b="0" dirty="0"/>
        </a:p>
      </dgm:t>
    </dgm:pt>
    <dgm:pt modelId="{88CE0E66-84F4-4087-A5A8-E8250002182F}" type="parTrans" cxnId="{36E1BE3A-7316-4184-BED5-CEEC1B8744F9}">
      <dgm:prSet/>
      <dgm:spPr/>
    </dgm:pt>
    <dgm:pt modelId="{82F5BC82-713B-4573-A14F-83D495E5831F}" type="sibTrans" cxnId="{36E1BE3A-7316-4184-BED5-CEEC1B8744F9}">
      <dgm:prSet/>
      <dgm:spPr/>
    </dgm:pt>
    <dgm:pt modelId="{8429893C-47BC-4A6F-856E-C5A4ABB85B36}">
      <dgm:prSet phldrT="[Текст]" custT="1"/>
      <dgm:spPr/>
      <dgm:t>
        <a:bodyPr/>
        <a:lstStyle/>
        <a:p>
          <a:r>
            <a:rPr lang="ru-RU" sz="2400" b="0" dirty="0" smtClean="0"/>
            <a:t>20.04, </a:t>
          </a:r>
          <a:r>
            <a:rPr lang="en-US" sz="2400" b="0" dirty="0" smtClean="0"/>
            <a:t>VII </a:t>
          </a:r>
          <a:r>
            <a:rPr lang="ru-RU" sz="2400" b="0" dirty="0" err="1" smtClean="0"/>
            <a:t>Игнатьевские</a:t>
          </a:r>
          <a:r>
            <a:rPr lang="ru-RU" sz="2400" b="0" dirty="0" smtClean="0"/>
            <a:t> чтения. </a:t>
          </a:r>
          <a:r>
            <a:rPr lang="ru-RU" sz="2400" b="1" dirty="0" smtClean="0"/>
            <a:t>Научно-практическая конференция учителей.</a:t>
          </a:r>
          <a:endParaRPr lang="ru-RU" sz="2400" b="0" dirty="0"/>
        </a:p>
      </dgm:t>
    </dgm:pt>
    <dgm:pt modelId="{CC00402B-3080-4B35-9B2E-4D5E832A3118}" type="parTrans" cxnId="{AB619F90-D6E4-4E4E-89AC-5A8716D43292}">
      <dgm:prSet/>
      <dgm:spPr/>
    </dgm:pt>
    <dgm:pt modelId="{096AA395-DB13-449E-A056-EA760AE65D5A}" type="sibTrans" cxnId="{AB619F90-D6E4-4E4E-89AC-5A8716D43292}">
      <dgm:prSet/>
      <dgm:spPr/>
    </dgm:pt>
    <dgm:pt modelId="{2C86B2DB-01BE-418F-9E3C-B5BCE478D98E}">
      <dgm:prSet phldrT="[Текст]" custT="1"/>
      <dgm:spPr/>
      <dgm:t>
        <a:bodyPr/>
        <a:lstStyle/>
        <a:p>
          <a:r>
            <a:rPr lang="ru-RU" sz="2400" b="0" dirty="0" smtClean="0"/>
            <a:t>Май. </a:t>
          </a:r>
          <a:r>
            <a:rPr lang="ru-RU" sz="2400" b="1" dirty="0" smtClean="0"/>
            <a:t>Итоговое заседание Совета по модернизации системы образования школы №238. </a:t>
          </a:r>
          <a:r>
            <a:rPr lang="ru-RU" sz="2400" b="0" dirty="0" smtClean="0"/>
            <a:t> </a:t>
          </a:r>
          <a:endParaRPr lang="ru-RU" sz="2400" b="0" dirty="0"/>
        </a:p>
      </dgm:t>
    </dgm:pt>
    <dgm:pt modelId="{7719F3F0-81C3-428F-B922-1FED5B40F590}" type="parTrans" cxnId="{458BC3D5-7F42-44FE-B079-FB9A9F612C42}">
      <dgm:prSet/>
      <dgm:spPr/>
    </dgm:pt>
    <dgm:pt modelId="{21EAACE8-6FC7-4883-8F87-8FE740AFAD42}" type="sibTrans" cxnId="{458BC3D5-7F42-44FE-B079-FB9A9F612C42}">
      <dgm:prSet/>
      <dgm:spPr/>
    </dgm:pt>
    <dgm:pt modelId="{4A0E73D2-A4C1-4F43-B1AA-D90BC6402ACD}" type="pres">
      <dgm:prSet presAssocID="{C698E4C2-63C5-42B2-B395-7E6AC3E004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38450E-6F38-43AA-AFDF-09EC3C1A3267}" type="pres">
      <dgm:prSet presAssocID="{508A6DA6-6C02-422B-BB47-8DFC0CF785EA}" presName="composite" presStyleCnt="0"/>
      <dgm:spPr/>
    </dgm:pt>
    <dgm:pt modelId="{C85A86B0-DED5-4D6D-AF02-97D842889E5D}" type="pres">
      <dgm:prSet presAssocID="{508A6DA6-6C02-422B-BB47-8DFC0CF785EA}" presName="parTx" presStyleLbl="alignNode1" presStyleIdx="0" presStyleCnt="1" custAng="0" custScaleY="100000" custLinFactNeighborX="-5136" custLinFactNeighborY="11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DF481B-0845-4138-A6DD-F8FBE7FBD016}" type="pres">
      <dgm:prSet presAssocID="{508A6DA6-6C02-422B-BB47-8DFC0CF785EA}" presName="desTx" presStyleLbl="alignAccFollowNode1" presStyleIdx="0" presStyleCnt="1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58BC3D5-7F42-44FE-B079-FB9A9F612C42}" srcId="{508A6DA6-6C02-422B-BB47-8DFC0CF785EA}" destId="{2C86B2DB-01BE-418F-9E3C-B5BCE478D98E}" srcOrd="6" destOrd="0" parTransId="{7719F3F0-81C3-428F-B922-1FED5B40F590}" sibTransId="{21EAACE8-6FC7-4883-8F87-8FE740AFAD42}"/>
    <dgm:cxn modelId="{2E6178DB-7D31-470C-AD0B-87C71EF68D13}" type="presOf" srcId="{F36309C4-01CE-49CD-BDF6-482AE01F5E55}" destId="{ACDF481B-0845-4138-A6DD-F8FBE7FBD016}" srcOrd="0" destOrd="0" presId="urn:microsoft.com/office/officeart/2005/8/layout/hList1"/>
    <dgm:cxn modelId="{747B8176-63D5-46C7-8B01-5598F5998BD3}" type="presOf" srcId="{8429893C-47BC-4A6F-856E-C5A4ABB85B36}" destId="{ACDF481B-0845-4138-A6DD-F8FBE7FBD016}" srcOrd="0" destOrd="5" presId="urn:microsoft.com/office/officeart/2005/8/layout/hList1"/>
    <dgm:cxn modelId="{F7438B5B-571A-4054-A0D5-E5EF0A5CBA7E}" srcId="{C698E4C2-63C5-42B2-B395-7E6AC3E00455}" destId="{508A6DA6-6C02-422B-BB47-8DFC0CF785EA}" srcOrd="0" destOrd="0" parTransId="{8A3922AD-5FA2-4AFA-B6E9-BCF677B264C8}" sibTransId="{D0FF67AA-ECAF-4C3E-98F3-C260CB340041}"/>
    <dgm:cxn modelId="{A79D3080-0014-46BF-AA89-5657EBAA1610}" srcId="{508A6DA6-6C02-422B-BB47-8DFC0CF785EA}" destId="{C624C0DC-5C7A-47DF-9A1F-62CB61AABC04}" srcOrd="3" destOrd="0" parTransId="{14E20044-3C05-41FF-A3AB-ACCD0EDDA999}" sibTransId="{2DE26E2A-EDC9-4614-96BE-315462F59B95}"/>
    <dgm:cxn modelId="{FE4E76EC-FBAE-4F63-9CD9-0792E5BE53B2}" srcId="{508A6DA6-6C02-422B-BB47-8DFC0CF785EA}" destId="{52296019-06AF-420D-83DA-5364BDCE9E10}" srcOrd="1" destOrd="0" parTransId="{B276BDD3-DDEB-4648-A18A-C7113143B536}" sibTransId="{77945349-08E8-45B0-93D0-93512F309B33}"/>
    <dgm:cxn modelId="{78C3D29E-EDB0-416C-BDDD-80B350E5DF19}" type="presOf" srcId="{2C86B2DB-01BE-418F-9E3C-B5BCE478D98E}" destId="{ACDF481B-0845-4138-A6DD-F8FBE7FBD016}" srcOrd="0" destOrd="6" presId="urn:microsoft.com/office/officeart/2005/8/layout/hList1"/>
    <dgm:cxn modelId="{6C51A0FF-0625-4B5E-968B-3394BC8B4503}" type="presOf" srcId="{E14C185A-1510-4B0A-9FFB-1ECE0A02825C}" destId="{ACDF481B-0845-4138-A6DD-F8FBE7FBD016}" srcOrd="0" destOrd="4" presId="urn:microsoft.com/office/officeart/2005/8/layout/hList1"/>
    <dgm:cxn modelId="{C04181B6-C7DF-463D-9ECD-2BCC2F9A987E}" type="presOf" srcId="{508A6DA6-6C02-422B-BB47-8DFC0CF785EA}" destId="{C85A86B0-DED5-4D6D-AF02-97D842889E5D}" srcOrd="0" destOrd="0" presId="urn:microsoft.com/office/officeart/2005/8/layout/hList1"/>
    <dgm:cxn modelId="{6EE30827-9948-4844-9161-D558C3FE5F79}" srcId="{508A6DA6-6C02-422B-BB47-8DFC0CF785EA}" destId="{28D3AF34-B870-4700-B1EE-D76A02C8C620}" srcOrd="7" destOrd="0" parTransId="{BEBB9239-326A-4581-BC74-6B90B6D89024}" sibTransId="{C94B64B6-8FA1-4F57-882D-E4340C6959AF}"/>
    <dgm:cxn modelId="{7A851F37-BDF6-41A2-BC4B-A2A1F53AB1EE}" type="presOf" srcId="{28D3AF34-B870-4700-B1EE-D76A02C8C620}" destId="{ACDF481B-0845-4138-A6DD-F8FBE7FBD016}" srcOrd="0" destOrd="7" presId="urn:microsoft.com/office/officeart/2005/8/layout/hList1"/>
    <dgm:cxn modelId="{72CF798C-ADC8-4F66-BF42-848F8953151D}" type="presOf" srcId="{80DAABD1-63A7-4C60-B43F-42AE4BDCC876}" destId="{ACDF481B-0845-4138-A6DD-F8FBE7FBD016}" srcOrd="0" destOrd="2" presId="urn:microsoft.com/office/officeart/2005/8/layout/hList1"/>
    <dgm:cxn modelId="{AB619F90-D6E4-4E4E-89AC-5A8716D43292}" srcId="{508A6DA6-6C02-422B-BB47-8DFC0CF785EA}" destId="{8429893C-47BC-4A6F-856E-C5A4ABB85B36}" srcOrd="5" destOrd="0" parTransId="{CC00402B-3080-4B35-9B2E-4D5E832A3118}" sibTransId="{096AA395-DB13-449E-A056-EA760AE65D5A}"/>
    <dgm:cxn modelId="{996E17E8-2E72-41F8-91C1-521E154843EC}" type="presOf" srcId="{52296019-06AF-420D-83DA-5364BDCE9E10}" destId="{ACDF481B-0845-4138-A6DD-F8FBE7FBD016}" srcOrd="0" destOrd="1" presId="urn:microsoft.com/office/officeart/2005/8/layout/hList1"/>
    <dgm:cxn modelId="{36E1BE3A-7316-4184-BED5-CEEC1B8744F9}" srcId="{508A6DA6-6C02-422B-BB47-8DFC0CF785EA}" destId="{E14C185A-1510-4B0A-9FFB-1ECE0A02825C}" srcOrd="4" destOrd="0" parTransId="{88CE0E66-84F4-4087-A5A8-E8250002182F}" sibTransId="{82F5BC82-713B-4573-A14F-83D495E5831F}"/>
    <dgm:cxn modelId="{037610A1-560F-4B8D-88E1-98EE29894155}" srcId="{508A6DA6-6C02-422B-BB47-8DFC0CF785EA}" destId="{80DAABD1-63A7-4C60-B43F-42AE4BDCC876}" srcOrd="2" destOrd="0" parTransId="{A604B40A-E0A2-4C49-A3A6-97D0D852DBE0}" sibTransId="{D5C839E9-1430-4EEF-8276-52DD0783012C}"/>
    <dgm:cxn modelId="{9F4CF328-2112-4CED-B7FE-62B38233F601}" type="presOf" srcId="{C624C0DC-5C7A-47DF-9A1F-62CB61AABC04}" destId="{ACDF481B-0845-4138-A6DD-F8FBE7FBD016}" srcOrd="0" destOrd="3" presId="urn:microsoft.com/office/officeart/2005/8/layout/hList1"/>
    <dgm:cxn modelId="{6BBCE6F6-B285-4876-B19B-AA31055BD142}" srcId="{508A6DA6-6C02-422B-BB47-8DFC0CF785EA}" destId="{F36309C4-01CE-49CD-BDF6-482AE01F5E55}" srcOrd="0" destOrd="0" parTransId="{E2DCAAC5-96E5-4456-A46C-495B9FBEDAE0}" sibTransId="{C8A2AC37-46BA-4438-9E33-C0BFCCB7F0E0}"/>
    <dgm:cxn modelId="{7B0B6C03-5BB6-45B8-9D76-2D17DC962800}" type="presOf" srcId="{C698E4C2-63C5-42B2-B395-7E6AC3E00455}" destId="{4A0E73D2-A4C1-4F43-B1AA-D90BC6402ACD}" srcOrd="0" destOrd="0" presId="urn:microsoft.com/office/officeart/2005/8/layout/hList1"/>
    <dgm:cxn modelId="{70666545-61EB-4A8D-A5A8-5EF1B0EABE46}" type="presParOf" srcId="{4A0E73D2-A4C1-4F43-B1AA-D90BC6402ACD}" destId="{3038450E-6F38-43AA-AFDF-09EC3C1A3267}" srcOrd="0" destOrd="0" presId="urn:microsoft.com/office/officeart/2005/8/layout/hList1"/>
    <dgm:cxn modelId="{7804C6B5-A1F3-4D1E-8CDC-0B99478C9FCC}" type="presParOf" srcId="{3038450E-6F38-43AA-AFDF-09EC3C1A3267}" destId="{C85A86B0-DED5-4D6D-AF02-97D842889E5D}" srcOrd="0" destOrd="0" presId="urn:microsoft.com/office/officeart/2005/8/layout/hList1"/>
    <dgm:cxn modelId="{200E378D-B7D4-4A24-92E2-8E07541548C0}" type="presParOf" srcId="{3038450E-6F38-43AA-AFDF-09EC3C1A3267}" destId="{ACDF481B-0845-4138-A6DD-F8FBE7FBD016}" srcOrd="1" destOrd="0" presId="urn:microsoft.com/office/officeart/2005/8/layout/h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98E4C2-63C5-42B2-B395-7E6AC3E0045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8A6DA6-6C02-422B-BB47-8DFC0CF785EA}">
      <dgm:prSet phldrT="[Текст]"/>
      <dgm:spPr/>
      <dgm:t>
        <a:bodyPr/>
        <a:lstStyle/>
        <a:p>
          <a:r>
            <a:rPr lang="ru-RU" b="1" dirty="0" smtClean="0"/>
            <a:t>Проект </a:t>
          </a:r>
        </a:p>
        <a:p>
          <a:r>
            <a:rPr lang="ru-RU" b="1" dirty="0" smtClean="0"/>
            <a:t>«Я люблю этот город… </a:t>
          </a:r>
        </a:p>
        <a:p>
          <a:r>
            <a:rPr lang="ru-RU" b="1" dirty="0" smtClean="0"/>
            <a:t>Язык – история – культура»</a:t>
          </a:r>
          <a:endParaRPr lang="ru-RU" dirty="0"/>
        </a:p>
      </dgm:t>
    </dgm:pt>
    <dgm:pt modelId="{8A3922AD-5FA2-4AFA-B6E9-BCF677B264C8}" type="parTrans" cxnId="{F7438B5B-571A-4054-A0D5-E5EF0A5CBA7E}">
      <dgm:prSet/>
      <dgm:spPr/>
      <dgm:t>
        <a:bodyPr/>
        <a:lstStyle/>
        <a:p>
          <a:endParaRPr lang="ru-RU"/>
        </a:p>
      </dgm:t>
    </dgm:pt>
    <dgm:pt modelId="{D0FF67AA-ECAF-4C3E-98F3-C260CB340041}" type="sibTrans" cxnId="{F7438B5B-571A-4054-A0D5-E5EF0A5CBA7E}">
      <dgm:prSet/>
      <dgm:spPr/>
      <dgm:t>
        <a:bodyPr/>
        <a:lstStyle/>
        <a:p>
          <a:endParaRPr lang="ru-RU"/>
        </a:p>
      </dgm:t>
    </dgm:pt>
    <dgm:pt modelId="{F36309C4-01CE-49CD-BDF6-482AE01F5E55}">
      <dgm:prSet phldrT="[Текст]" custT="1"/>
      <dgm:spPr/>
      <dgm:t>
        <a:bodyPr/>
        <a:lstStyle/>
        <a:p>
          <a:r>
            <a:rPr lang="ru-RU" sz="2400" b="1" dirty="0" smtClean="0"/>
            <a:t>Творческая группа учителей начальных классов</a:t>
          </a:r>
          <a:endParaRPr lang="ru-RU" sz="2400" b="1" dirty="0"/>
        </a:p>
      </dgm:t>
    </dgm:pt>
    <dgm:pt modelId="{E2DCAAC5-96E5-4456-A46C-495B9FBEDAE0}" type="parTrans" cxnId="{6BBCE6F6-B285-4876-B19B-AA31055BD142}">
      <dgm:prSet/>
      <dgm:spPr/>
      <dgm:t>
        <a:bodyPr/>
        <a:lstStyle/>
        <a:p>
          <a:endParaRPr lang="ru-RU"/>
        </a:p>
      </dgm:t>
    </dgm:pt>
    <dgm:pt modelId="{C8A2AC37-46BA-4438-9E33-C0BFCCB7F0E0}" type="sibTrans" cxnId="{6BBCE6F6-B285-4876-B19B-AA31055BD142}">
      <dgm:prSet/>
      <dgm:spPr/>
      <dgm:t>
        <a:bodyPr/>
        <a:lstStyle/>
        <a:p>
          <a:endParaRPr lang="ru-RU"/>
        </a:p>
      </dgm:t>
    </dgm:pt>
    <dgm:pt modelId="{45B1F8F0-314F-4E9C-A5AA-E089833F4425}">
      <dgm:prSet phldrT="[Текст]" custT="1"/>
      <dgm:spPr/>
      <dgm:t>
        <a:bodyPr/>
        <a:lstStyle/>
        <a:p>
          <a:r>
            <a:rPr lang="ru-RU" sz="2400" b="1" dirty="0" smtClean="0"/>
            <a:t>3 творческих группы учителей основной и старшей школы</a:t>
          </a:r>
          <a:endParaRPr lang="ru-RU" sz="2400" b="1" dirty="0"/>
        </a:p>
      </dgm:t>
    </dgm:pt>
    <dgm:pt modelId="{2D0CA954-4EC3-471E-99D5-CA492776A2CE}" type="parTrans" cxnId="{A8E048A4-8B50-4D7D-9530-FF28CB3AD842}">
      <dgm:prSet/>
      <dgm:spPr/>
      <dgm:t>
        <a:bodyPr/>
        <a:lstStyle/>
        <a:p>
          <a:endParaRPr lang="ru-RU"/>
        </a:p>
      </dgm:t>
    </dgm:pt>
    <dgm:pt modelId="{3EBA3661-7669-4C6C-AE28-325BF7390FA6}" type="sibTrans" cxnId="{A8E048A4-8B50-4D7D-9530-FF28CB3AD842}">
      <dgm:prSet/>
      <dgm:spPr/>
      <dgm:t>
        <a:bodyPr/>
        <a:lstStyle/>
        <a:p>
          <a:endParaRPr lang="ru-RU"/>
        </a:p>
      </dgm:t>
    </dgm:pt>
    <dgm:pt modelId="{69C9682A-6A08-4FBF-9D3A-211E0D2C86CA}">
      <dgm:prSet phldrT="[Текст]"/>
      <dgm:spPr/>
      <dgm:t>
        <a:bodyPr/>
        <a:lstStyle/>
        <a:p>
          <a:r>
            <a:rPr lang="ru-RU" b="1" dirty="0" smtClean="0"/>
            <a:t>Проект </a:t>
          </a:r>
        </a:p>
        <a:p>
          <a:r>
            <a:rPr lang="ru-RU" b="1" dirty="0" smtClean="0"/>
            <a:t>«Школьная </a:t>
          </a:r>
          <a:r>
            <a:rPr lang="ru-RU" b="1" dirty="0" err="1" smtClean="0"/>
            <a:t>блогосфера</a:t>
          </a:r>
          <a:r>
            <a:rPr lang="ru-RU" b="1" dirty="0" smtClean="0"/>
            <a:t> “Диалоги поколений об истории и культуре Отечества”»</a:t>
          </a:r>
          <a:endParaRPr lang="ru-RU" dirty="0"/>
        </a:p>
      </dgm:t>
    </dgm:pt>
    <dgm:pt modelId="{0A724AF4-7DD9-4EB6-9BC2-F09BE2DBF9A8}" type="parTrans" cxnId="{BB3A19D4-C426-494D-965E-7F41CECEEFCA}">
      <dgm:prSet/>
      <dgm:spPr/>
      <dgm:t>
        <a:bodyPr/>
        <a:lstStyle/>
        <a:p>
          <a:endParaRPr lang="ru-RU"/>
        </a:p>
      </dgm:t>
    </dgm:pt>
    <dgm:pt modelId="{29C28F13-D6A2-4B33-8ED2-436D654297F0}" type="sibTrans" cxnId="{BB3A19D4-C426-494D-965E-7F41CECEEFCA}">
      <dgm:prSet/>
      <dgm:spPr/>
      <dgm:t>
        <a:bodyPr/>
        <a:lstStyle/>
        <a:p>
          <a:endParaRPr lang="ru-RU"/>
        </a:p>
      </dgm:t>
    </dgm:pt>
    <dgm:pt modelId="{094685C8-B662-45F3-9D64-517B8EA2E75F}">
      <dgm:prSet phldrT="[Текст]" custT="1"/>
      <dgm:spPr/>
      <dgm:t>
        <a:bodyPr/>
        <a:lstStyle/>
        <a:p>
          <a:pPr algn="l"/>
          <a:r>
            <a:rPr lang="ru-RU" sz="2400" b="1" dirty="0" smtClean="0"/>
            <a:t>Творческая группа учителей основной и старшей школы</a:t>
          </a:r>
          <a:endParaRPr lang="ru-RU" sz="2400" b="1" dirty="0"/>
        </a:p>
      </dgm:t>
    </dgm:pt>
    <dgm:pt modelId="{347A276D-DC3D-469F-A64F-0B7BD4D0C6F3}" type="parTrans" cxnId="{A7D6728E-EA99-4C04-BDFD-F503848BE681}">
      <dgm:prSet/>
      <dgm:spPr/>
      <dgm:t>
        <a:bodyPr/>
        <a:lstStyle/>
        <a:p>
          <a:endParaRPr lang="ru-RU"/>
        </a:p>
      </dgm:t>
    </dgm:pt>
    <dgm:pt modelId="{B3925290-D9C3-4A13-AF9A-FB0985E06D77}" type="sibTrans" cxnId="{A7D6728E-EA99-4C04-BDFD-F503848BE681}">
      <dgm:prSet/>
      <dgm:spPr/>
      <dgm:t>
        <a:bodyPr/>
        <a:lstStyle/>
        <a:p>
          <a:endParaRPr lang="ru-RU"/>
        </a:p>
      </dgm:t>
    </dgm:pt>
    <dgm:pt modelId="{4A0E73D2-A4C1-4F43-B1AA-D90BC6402ACD}" type="pres">
      <dgm:prSet presAssocID="{C698E4C2-63C5-42B2-B395-7E6AC3E004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38450E-6F38-43AA-AFDF-09EC3C1A3267}" type="pres">
      <dgm:prSet presAssocID="{508A6DA6-6C02-422B-BB47-8DFC0CF785EA}" presName="composite" presStyleCnt="0"/>
      <dgm:spPr/>
    </dgm:pt>
    <dgm:pt modelId="{C85A86B0-DED5-4D6D-AF02-97D842889E5D}" type="pres">
      <dgm:prSet presAssocID="{508A6DA6-6C02-422B-BB47-8DFC0CF785EA}" presName="parTx" presStyleLbl="alignNode1" presStyleIdx="0" presStyleCnt="2" custAng="0" custLinFactNeighborX="-5136" custLinFactNeighborY="11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DF481B-0845-4138-A6DD-F8FBE7FBD016}" type="pres">
      <dgm:prSet presAssocID="{508A6DA6-6C02-422B-BB47-8DFC0CF785EA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DFE1A3-1CC8-45DC-92AE-5031C5603A97}" type="pres">
      <dgm:prSet presAssocID="{D0FF67AA-ECAF-4C3E-98F3-C260CB340041}" presName="space" presStyleCnt="0"/>
      <dgm:spPr/>
    </dgm:pt>
    <dgm:pt modelId="{D78598FB-108C-4BBA-8F2B-58758B6749B3}" type="pres">
      <dgm:prSet presAssocID="{69C9682A-6A08-4FBF-9D3A-211E0D2C86CA}" presName="composite" presStyleCnt="0"/>
      <dgm:spPr/>
    </dgm:pt>
    <dgm:pt modelId="{25B82066-7866-483B-B994-15FEF2469CA2}" type="pres">
      <dgm:prSet presAssocID="{69C9682A-6A08-4FBF-9D3A-211E0D2C86CA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D42912-C3F2-435D-929E-BCEAADAE32AD}" type="pres">
      <dgm:prSet presAssocID="{69C9682A-6A08-4FBF-9D3A-211E0D2C86CA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438B5B-571A-4054-A0D5-E5EF0A5CBA7E}" srcId="{C698E4C2-63C5-42B2-B395-7E6AC3E00455}" destId="{508A6DA6-6C02-422B-BB47-8DFC0CF785EA}" srcOrd="0" destOrd="0" parTransId="{8A3922AD-5FA2-4AFA-B6E9-BCF677B264C8}" sibTransId="{D0FF67AA-ECAF-4C3E-98F3-C260CB340041}"/>
    <dgm:cxn modelId="{EAF0A5EB-2360-4268-8CB9-815802EF5A8B}" type="presOf" srcId="{69C9682A-6A08-4FBF-9D3A-211E0D2C86CA}" destId="{25B82066-7866-483B-B994-15FEF2469CA2}" srcOrd="0" destOrd="0" presId="urn:microsoft.com/office/officeart/2005/8/layout/hList1"/>
    <dgm:cxn modelId="{A8E048A4-8B50-4D7D-9530-FF28CB3AD842}" srcId="{508A6DA6-6C02-422B-BB47-8DFC0CF785EA}" destId="{45B1F8F0-314F-4E9C-A5AA-E089833F4425}" srcOrd="1" destOrd="0" parTransId="{2D0CA954-4EC3-471E-99D5-CA492776A2CE}" sibTransId="{3EBA3661-7669-4C6C-AE28-325BF7390FA6}"/>
    <dgm:cxn modelId="{95FF4230-6805-4C0D-A1C7-4C0EB87BAE37}" type="presOf" srcId="{508A6DA6-6C02-422B-BB47-8DFC0CF785EA}" destId="{C85A86B0-DED5-4D6D-AF02-97D842889E5D}" srcOrd="0" destOrd="0" presId="urn:microsoft.com/office/officeart/2005/8/layout/hList1"/>
    <dgm:cxn modelId="{9D3DB1D3-A156-4097-9567-AA806E6ACBA5}" type="presOf" srcId="{094685C8-B662-45F3-9D64-517B8EA2E75F}" destId="{A0D42912-C3F2-435D-929E-BCEAADAE32AD}" srcOrd="0" destOrd="0" presId="urn:microsoft.com/office/officeart/2005/8/layout/hList1"/>
    <dgm:cxn modelId="{8EC3AABE-B642-4771-B3AB-716C2F064911}" type="presOf" srcId="{C698E4C2-63C5-42B2-B395-7E6AC3E00455}" destId="{4A0E73D2-A4C1-4F43-B1AA-D90BC6402ACD}" srcOrd="0" destOrd="0" presId="urn:microsoft.com/office/officeart/2005/8/layout/hList1"/>
    <dgm:cxn modelId="{D4F6D01E-31CA-4ED4-8379-FDFBB0B9EC35}" type="presOf" srcId="{45B1F8F0-314F-4E9C-A5AA-E089833F4425}" destId="{ACDF481B-0845-4138-A6DD-F8FBE7FBD016}" srcOrd="0" destOrd="1" presId="urn:microsoft.com/office/officeart/2005/8/layout/hList1"/>
    <dgm:cxn modelId="{BB3A19D4-C426-494D-965E-7F41CECEEFCA}" srcId="{C698E4C2-63C5-42B2-B395-7E6AC3E00455}" destId="{69C9682A-6A08-4FBF-9D3A-211E0D2C86CA}" srcOrd="1" destOrd="0" parTransId="{0A724AF4-7DD9-4EB6-9BC2-F09BE2DBF9A8}" sibTransId="{29C28F13-D6A2-4B33-8ED2-436D654297F0}"/>
    <dgm:cxn modelId="{3E7353EA-CEC5-4642-9CD2-6B1926C96E7A}" type="presOf" srcId="{F36309C4-01CE-49CD-BDF6-482AE01F5E55}" destId="{ACDF481B-0845-4138-A6DD-F8FBE7FBD016}" srcOrd="0" destOrd="0" presId="urn:microsoft.com/office/officeart/2005/8/layout/hList1"/>
    <dgm:cxn modelId="{A7D6728E-EA99-4C04-BDFD-F503848BE681}" srcId="{69C9682A-6A08-4FBF-9D3A-211E0D2C86CA}" destId="{094685C8-B662-45F3-9D64-517B8EA2E75F}" srcOrd="0" destOrd="0" parTransId="{347A276D-DC3D-469F-A64F-0B7BD4D0C6F3}" sibTransId="{B3925290-D9C3-4A13-AF9A-FB0985E06D77}"/>
    <dgm:cxn modelId="{6BBCE6F6-B285-4876-B19B-AA31055BD142}" srcId="{508A6DA6-6C02-422B-BB47-8DFC0CF785EA}" destId="{F36309C4-01CE-49CD-BDF6-482AE01F5E55}" srcOrd="0" destOrd="0" parTransId="{E2DCAAC5-96E5-4456-A46C-495B9FBEDAE0}" sibTransId="{C8A2AC37-46BA-4438-9E33-C0BFCCB7F0E0}"/>
    <dgm:cxn modelId="{816B02A1-57CD-4A13-BE80-22061AF91B0A}" type="presParOf" srcId="{4A0E73D2-A4C1-4F43-B1AA-D90BC6402ACD}" destId="{3038450E-6F38-43AA-AFDF-09EC3C1A3267}" srcOrd="0" destOrd="0" presId="urn:microsoft.com/office/officeart/2005/8/layout/hList1"/>
    <dgm:cxn modelId="{38498634-9205-4B5E-B298-B3078B208529}" type="presParOf" srcId="{3038450E-6F38-43AA-AFDF-09EC3C1A3267}" destId="{C85A86B0-DED5-4D6D-AF02-97D842889E5D}" srcOrd="0" destOrd="0" presId="urn:microsoft.com/office/officeart/2005/8/layout/hList1"/>
    <dgm:cxn modelId="{81C1F839-1231-4495-84B2-850D1A9CF099}" type="presParOf" srcId="{3038450E-6F38-43AA-AFDF-09EC3C1A3267}" destId="{ACDF481B-0845-4138-A6DD-F8FBE7FBD016}" srcOrd="1" destOrd="0" presId="urn:microsoft.com/office/officeart/2005/8/layout/hList1"/>
    <dgm:cxn modelId="{420370F1-3D38-45B3-8A81-8C76B41973A7}" type="presParOf" srcId="{4A0E73D2-A4C1-4F43-B1AA-D90BC6402ACD}" destId="{A5DFE1A3-1CC8-45DC-92AE-5031C5603A97}" srcOrd="1" destOrd="0" presId="urn:microsoft.com/office/officeart/2005/8/layout/hList1"/>
    <dgm:cxn modelId="{F0837C5E-B3EA-4BDA-A8CE-18E85C754795}" type="presParOf" srcId="{4A0E73D2-A4C1-4F43-B1AA-D90BC6402ACD}" destId="{D78598FB-108C-4BBA-8F2B-58758B6749B3}" srcOrd="2" destOrd="0" presId="urn:microsoft.com/office/officeart/2005/8/layout/hList1"/>
    <dgm:cxn modelId="{4317F9AD-7D6F-44F2-80EF-3ECB1EF8997B}" type="presParOf" srcId="{D78598FB-108C-4BBA-8F2B-58758B6749B3}" destId="{25B82066-7866-483B-B994-15FEF2469CA2}" srcOrd="0" destOrd="0" presId="urn:microsoft.com/office/officeart/2005/8/layout/hList1"/>
    <dgm:cxn modelId="{5A0B5932-68EE-436E-9C40-BC7CE15FE23A}" type="presParOf" srcId="{D78598FB-108C-4BBA-8F2B-58758B6749B3}" destId="{A0D42912-C3F2-435D-929E-BCEAADAE32AD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698E4C2-63C5-42B2-B395-7E6AC3E0045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8A6DA6-6C02-422B-BB47-8DFC0CF785EA}">
      <dgm:prSet phldrT="[Текст]" custT="1"/>
      <dgm:spPr/>
      <dgm:t>
        <a:bodyPr/>
        <a:lstStyle/>
        <a:p>
          <a:pPr algn="ctr">
            <a:spcAft>
              <a:spcPts val="0"/>
            </a:spcAft>
          </a:pPr>
          <a:r>
            <a:rPr lang="ru-RU" sz="2400" b="1" dirty="0" smtClean="0"/>
            <a:t>Творческая группа учителей начальных классов. </a:t>
          </a:r>
        </a:p>
        <a:p>
          <a:pPr algn="ctr">
            <a:spcAft>
              <a:spcPts val="0"/>
            </a:spcAft>
          </a:pPr>
          <a:r>
            <a:rPr lang="ru-RU" sz="2400" b="1" baseline="0" dirty="0" smtClean="0">
              <a:solidFill>
                <a:srgbClr val="66FFFF"/>
              </a:solidFill>
            </a:rPr>
            <a:t>Использование цифровых ресурсов Русского музея.</a:t>
          </a:r>
          <a:r>
            <a:rPr lang="ru-RU" sz="2400" b="1" dirty="0" smtClean="0"/>
            <a:t> </a:t>
          </a:r>
          <a:endParaRPr lang="ru-RU" sz="2400" b="1" dirty="0"/>
        </a:p>
      </dgm:t>
    </dgm:pt>
    <dgm:pt modelId="{8A3922AD-5FA2-4AFA-B6E9-BCF677B264C8}" type="parTrans" cxnId="{F7438B5B-571A-4054-A0D5-E5EF0A5CBA7E}">
      <dgm:prSet/>
      <dgm:spPr/>
      <dgm:t>
        <a:bodyPr/>
        <a:lstStyle/>
        <a:p>
          <a:endParaRPr lang="ru-RU"/>
        </a:p>
      </dgm:t>
    </dgm:pt>
    <dgm:pt modelId="{D0FF67AA-ECAF-4C3E-98F3-C260CB340041}" type="sibTrans" cxnId="{F7438B5B-571A-4054-A0D5-E5EF0A5CBA7E}">
      <dgm:prSet/>
      <dgm:spPr/>
      <dgm:t>
        <a:bodyPr/>
        <a:lstStyle/>
        <a:p>
          <a:endParaRPr lang="ru-RU"/>
        </a:p>
      </dgm:t>
    </dgm:pt>
    <dgm:pt modelId="{F36309C4-01CE-49CD-BDF6-482AE01F5E55}">
      <dgm:prSet phldrT="[Текст]" custT="1"/>
      <dgm:spPr/>
      <dgm:t>
        <a:bodyPr/>
        <a:lstStyle/>
        <a:p>
          <a:r>
            <a:rPr lang="ru-RU" sz="2400" b="1" dirty="0" smtClean="0"/>
            <a:t>Диагностическое исследование творческого развития обучающихся 1-х классов, занимающихся по программе «Мир музея». </a:t>
          </a:r>
          <a:r>
            <a:rPr lang="ru-RU" sz="2400" b="0" dirty="0" smtClean="0"/>
            <a:t>Ноябрь. Апрель.</a:t>
          </a:r>
          <a:endParaRPr lang="ru-RU" sz="2400" b="0" dirty="0"/>
        </a:p>
      </dgm:t>
    </dgm:pt>
    <dgm:pt modelId="{E2DCAAC5-96E5-4456-A46C-495B9FBEDAE0}" type="parTrans" cxnId="{6BBCE6F6-B285-4876-B19B-AA31055BD142}">
      <dgm:prSet/>
      <dgm:spPr/>
      <dgm:t>
        <a:bodyPr/>
        <a:lstStyle/>
        <a:p>
          <a:endParaRPr lang="ru-RU"/>
        </a:p>
      </dgm:t>
    </dgm:pt>
    <dgm:pt modelId="{C8A2AC37-46BA-4438-9E33-C0BFCCB7F0E0}" type="sibTrans" cxnId="{6BBCE6F6-B285-4876-B19B-AA31055BD142}">
      <dgm:prSet/>
      <dgm:spPr/>
      <dgm:t>
        <a:bodyPr/>
        <a:lstStyle/>
        <a:p>
          <a:endParaRPr lang="ru-RU"/>
        </a:p>
      </dgm:t>
    </dgm:pt>
    <dgm:pt modelId="{43F066DA-5408-4123-B2C8-B5B611A3A7D4}">
      <dgm:prSet custT="1"/>
      <dgm:spPr/>
      <dgm:t>
        <a:bodyPr/>
        <a:lstStyle/>
        <a:p>
          <a:r>
            <a:rPr lang="ru-RU" sz="2400" b="1" dirty="0" smtClean="0"/>
            <a:t>Использование сайта Российского центра музейной педагогики и детского творчества Русского музея в информировании, обучении детей и родителей, привлечении их к образовательным программам музея. </a:t>
          </a:r>
          <a:r>
            <a:rPr lang="ru-RU" sz="2400" b="0" dirty="0" smtClean="0"/>
            <a:t>Стенд. Родительские собрания. Информирование, анализ эффективности. </a:t>
          </a:r>
          <a:r>
            <a:rPr lang="ru-RU" sz="2400" dirty="0" smtClean="0"/>
            <a:t>К 15 сентября. 18 ноября, 24 февраля</a:t>
          </a:r>
          <a:endParaRPr lang="ru-RU" sz="2400" b="1" dirty="0"/>
        </a:p>
      </dgm:t>
    </dgm:pt>
    <dgm:pt modelId="{88A1F8D9-FF96-40F8-9BC0-D902F651E5A6}" type="parTrans" cxnId="{A38B6DE1-8617-4A33-A9BA-4E73ECD7CD6B}">
      <dgm:prSet/>
      <dgm:spPr/>
      <dgm:t>
        <a:bodyPr/>
        <a:lstStyle/>
        <a:p>
          <a:endParaRPr lang="ru-RU"/>
        </a:p>
      </dgm:t>
    </dgm:pt>
    <dgm:pt modelId="{60474C9B-09D1-4D8C-9BF0-BEEE81B03E6F}" type="sibTrans" cxnId="{A38B6DE1-8617-4A33-A9BA-4E73ECD7CD6B}">
      <dgm:prSet/>
      <dgm:spPr/>
      <dgm:t>
        <a:bodyPr/>
        <a:lstStyle/>
        <a:p>
          <a:endParaRPr lang="ru-RU"/>
        </a:p>
      </dgm:t>
    </dgm:pt>
    <dgm:pt modelId="{AFC35E5A-CE2C-4D37-AA1A-B3F485E19033}">
      <dgm:prSet phldrT="[Текст]" custT="1"/>
      <dgm:spPr/>
      <dgm:t>
        <a:bodyPr/>
        <a:lstStyle/>
        <a:p>
          <a:r>
            <a:rPr lang="ru-RU" sz="2400" b="1" dirty="0" smtClean="0"/>
            <a:t>Использование виртуальных ресурсов Русского музея в преподавании программы «Мир музея» (1–4 </a:t>
          </a:r>
          <a:r>
            <a:rPr lang="ru-RU" sz="2400" b="1" dirty="0" err="1" smtClean="0"/>
            <a:t>кл</a:t>
          </a:r>
          <a:r>
            <a:rPr lang="ru-RU" sz="2400" b="1" dirty="0" smtClean="0"/>
            <a:t>.). </a:t>
          </a:r>
        </a:p>
        <a:p>
          <a:endParaRPr lang="ru-RU" sz="2400" b="0" dirty="0"/>
        </a:p>
      </dgm:t>
    </dgm:pt>
    <dgm:pt modelId="{A8E34B77-40B3-449D-8959-C1F111C3D3CB}" type="parTrans" cxnId="{04DA424C-B2A2-4C55-AA0A-FAB9D6D1D77C}">
      <dgm:prSet/>
      <dgm:spPr/>
    </dgm:pt>
    <dgm:pt modelId="{7731E767-A72B-4E58-AE4E-91610DA0A4DC}" type="sibTrans" cxnId="{04DA424C-B2A2-4C55-AA0A-FAB9D6D1D77C}">
      <dgm:prSet/>
      <dgm:spPr/>
    </dgm:pt>
    <dgm:pt modelId="{F00947FD-1076-4068-BC64-6D74C7D56ADE}">
      <dgm:prSet phldrT="[Текст]" custT="1"/>
      <dgm:spPr/>
      <dgm:t>
        <a:bodyPr/>
        <a:lstStyle/>
        <a:p>
          <a:endParaRPr lang="ru-RU" sz="2400" b="0" dirty="0"/>
        </a:p>
      </dgm:t>
    </dgm:pt>
    <dgm:pt modelId="{D66C7526-C227-48C0-B580-7A4FB76FF7A1}" type="parTrans" cxnId="{FFF5C35E-F27E-4B86-A4B0-5F5DD41E61BA}">
      <dgm:prSet/>
      <dgm:spPr/>
    </dgm:pt>
    <dgm:pt modelId="{941077C6-0B4F-4901-BF7B-6D06DBC4F5B7}" type="sibTrans" cxnId="{FFF5C35E-F27E-4B86-A4B0-5F5DD41E61BA}">
      <dgm:prSet/>
      <dgm:spPr/>
    </dgm:pt>
    <dgm:pt modelId="{4A0E73D2-A4C1-4F43-B1AA-D90BC6402ACD}" type="pres">
      <dgm:prSet presAssocID="{C698E4C2-63C5-42B2-B395-7E6AC3E004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38450E-6F38-43AA-AFDF-09EC3C1A3267}" type="pres">
      <dgm:prSet presAssocID="{508A6DA6-6C02-422B-BB47-8DFC0CF785EA}" presName="composite" presStyleCnt="0"/>
      <dgm:spPr/>
    </dgm:pt>
    <dgm:pt modelId="{C85A86B0-DED5-4D6D-AF02-97D842889E5D}" type="pres">
      <dgm:prSet presAssocID="{508A6DA6-6C02-422B-BB47-8DFC0CF785EA}" presName="parTx" presStyleLbl="alignNode1" presStyleIdx="0" presStyleCnt="1" custAng="0" custScaleY="100000" custLinFactNeighborX="-5136" custLinFactNeighborY="11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DF481B-0845-4138-A6DD-F8FBE7FBD016}" type="pres">
      <dgm:prSet presAssocID="{508A6DA6-6C02-422B-BB47-8DFC0CF785EA}" presName="desTx" presStyleLbl="alignAccFollowNode1" presStyleIdx="0" presStyleCnt="1" custScaleY="1133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5375530-B769-4B29-BD0A-6F4A0FAEC550}" type="presOf" srcId="{AFC35E5A-CE2C-4D37-AA1A-B3F485E19033}" destId="{ACDF481B-0845-4138-A6DD-F8FBE7FBD016}" srcOrd="0" destOrd="2" presId="urn:microsoft.com/office/officeart/2005/8/layout/hList1"/>
    <dgm:cxn modelId="{FD8AA0BF-D1D5-4493-B286-FAAD2F1C7E9F}" type="presOf" srcId="{43F066DA-5408-4123-B2C8-B5B611A3A7D4}" destId="{ACDF481B-0845-4138-A6DD-F8FBE7FBD016}" srcOrd="0" destOrd="3" presId="urn:microsoft.com/office/officeart/2005/8/layout/hList1"/>
    <dgm:cxn modelId="{630352E9-7301-4965-B39E-01C7F9285CFF}" type="presOf" srcId="{C698E4C2-63C5-42B2-B395-7E6AC3E00455}" destId="{4A0E73D2-A4C1-4F43-B1AA-D90BC6402ACD}" srcOrd="0" destOrd="0" presId="urn:microsoft.com/office/officeart/2005/8/layout/hList1"/>
    <dgm:cxn modelId="{F7438B5B-571A-4054-A0D5-E5EF0A5CBA7E}" srcId="{C698E4C2-63C5-42B2-B395-7E6AC3E00455}" destId="{508A6DA6-6C02-422B-BB47-8DFC0CF785EA}" srcOrd="0" destOrd="0" parTransId="{8A3922AD-5FA2-4AFA-B6E9-BCF677B264C8}" sibTransId="{D0FF67AA-ECAF-4C3E-98F3-C260CB340041}"/>
    <dgm:cxn modelId="{5B61FF08-8CD4-4496-8A7E-C804F3C00AD6}" type="presOf" srcId="{F36309C4-01CE-49CD-BDF6-482AE01F5E55}" destId="{ACDF481B-0845-4138-A6DD-F8FBE7FBD016}" srcOrd="0" destOrd="0" presId="urn:microsoft.com/office/officeart/2005/8/layout/hList1"/>
    <dgm:cxn modelId="{BED1E235-4C57-445B-90E3-E6FBA5B8EFEA}" type="presOf" srcId="{508A6DA6-6C02-422B-BB47-8DFC0CF785EA}" destId="{C85A86B0-DED5-4D6D-AF02-97D842889E5D}" srcOrd="0" destOrd="0" presId="urn:microsoft.com/office/officeart/2005/8/layout/hList1"/>
    <dgm:cxn modelId="{FFF5C35E-F27E-4B86-A4B0-5F5DD41E61BA}" srcId="{508A6DA6-6C02-422B-BB47-8DFC0CF785EA}" destId="{F00947FD-1076-4068-BC64-6D74C7D56ADE}" srcOrd="1" destOrd="0" parTransId="{D66C7526-C227-48C0-B580-7A4FB76FF7A1}" sibTransId="{941077C6-0B4F-4901-BF7B-6D06DBC4F5B7}"/>
    <dgm:cxn modelId="{A38B6DE1-8617-4A33-A9BA-4E73ECD7CD6B}" srcId="{508A6DA6-6C02-422B-BB47-8DFC0CF785EA}" destId="{43F066DA-5408-4123-B2C8-B5B611A3A7D4}" srcOrd="3" destOrd="0" parTransId="{88A1F8D9-FF96-40F8-9BC0-D902F651E5A6}" sibTransId="{60474C9B-09D1-4D8C-9BF0-BEEE81B03E6F}"/>
    <dgm:cxn modelId="{6BBCE6F6-B285-4876-B19B-AA31055BD142}" srcId="{508A6DA6-6C02-422B-BB47-8DFC0CF785EA}" destId="{F36309C4-01CE-49CD-BDF6-482AE01F5E55}" srcOrd="0" destOrd="0" parTransId="{E2DCAAC5-96E5-4456-A46C-495B9FBEDAE0}" sibTransId="{C8A2AC37-46BA-4438-9E33-C0BFCCB7F0E0}"/>
    <dgm:cxn modelId="{04DA424C-B2A2-4C55-AA0A-FAB9D6D1D77C}" srcId="{508A6DA6-6C02-422B-BB47-8DFC0CF785EA}" destId="{AFC35E5A-CE2C-4D37-AA1A-B3F485E19033}" srcOrd="2" destOrd="0" parTransId="{A8E34B77-40B3-449D-8959-C1F111C3D3CB}" sibTransId="{7731E767-A72B-4E58-AE4E-91610DA0A4DC}"/>
    <dgm:cxn modelId="{5ED90785-4A81-4F71-B704-7538236E78FB}" type="presOf" srcId="{F00947FD-1076-4068-BC64-6D74C7D56ADE}" destId="{ACDF481B-0845-4138-A6DD-F8FBE7FBD016}" srcOrd="0" destOrd="1" presId="urn:microsoft.com/office/officeart/2005/8/layout/hList1"/>
    <dgm:cxn modelId="{151C08E1-771A-4DF2-9E2F-64CD44410FFF}" type="presParOf" srcId="{4A0E73D2-A4C1-4F43-B1AA-D90BC6402ACD}" destId="{3038450E-6F38-43AA-AFDF-09EC3C1A3267}" srcOrd="0" destOrd="0" presId="urn:microsoft.com/office/officeart/2005/8/layout/hList1"/>
    <dgm:cxn modelId="{8FB2E031-1C3D-4FAD-9378-26CAC2D49EE2}" type="presParOf" srcId="{3038450E-6F38-43AA-AFDF-09EC3C1A3267}" destId="{C85A86B0-DED5-4D6D-AF02-97D842889E5D}" srcOrd="0" destOrd="0" presId="urn:microsoft.com/office/officeart/2005/8/layout/hList1"/>
    <dgm:cxn modelId="{CDDB8A35-4D24-4382-A459-365A6126E61B}" type="presParOf" srcId="{3038450E-6F38-43AA-AFDF-09EC3C1A3267}" destId="{ACDF481B-0845-4138-A6DD-F8FBE7FBD016}" srcOrd="1" destOrd="0" presId="urn:microsoft.com/office/officeart/2005/8/layout/h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698E4C2-63C5-42B2-B395-7E6AC3E0045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8A6DA6-6C02-422B-BB47-8DFC0CF785EA}">
      <dgm:prSet phldrT="[Текст]" custT="1"/>
      <dgm:spPr/>
      <dgm:t>
        <a:bodyPr/>
        <a:lstStyle/>
        <a:p>
          <a:pPr algn="ctr">
            <a:spcAft>
              <a:spcPts val="0"/>
            </a:spcAft>
          </a:pPr>
          <a:r>
            <a:rPr lang="ru-RU" sz="2400" b="1" dirty="0" smtClean="0"/>
            <a:t>Творческая группа учителей основной и старшей школы. </a:t>
          </a:r>
        </a:p>
        <a:p>
          <a:pPr algn="ctr">
            <a:spcAft>
              <a:spcPts val="0"/>
            </a:spcAft>
          </a:pPr>
          <a:r>
            <a:rPr lang="ru-RU" sz="2400" b="1" baseline="0" dirty="0" smtClean="0">
              <a:solidFill>
                <a:srgbClr val="66FFFF"/>
              </a:solidFill>
            </a:rPr>
            <a:t>Использование цифровых ресурсов Русского музея.</a:t>
          </a:r>
          <a:r>
            <a:rPr lang="ru-RU" sz="2400" b="1" dirty="0" smtClean="0"/>
            <a:t> </a:t>
          </a:r>
          <a:endParaRPr lang="ru-RU" sz="2400" b="1" dirty="0"/>
        </a:p>
      </dgm:t>
    </dgm:pt>
    <dgm:pt modelId="{8A3922AD-5FA2-4AFA-B6E9-BCF677B264C8}" type="parTrans" cxnId="{F7438B5B-571A-4054-A0D5-E5EF0A5CBA7E}">
      <dgm:prSet/>
      <dgm:spPr/>
      <dgm:t>
        <a:bodyPr/>
        <a:lstStyle/>
        <a:p>
          <a:endParaRPr lang="ru-RU"/>
        </a:p>
      </dgm:t>
    </dgm:pt>
    <dgm:pt modelId="{D0FF67AA-ECAF-4C3E-98F3-C260CB340041}" type="sibTrans" cxnId="{F7438B5B-571A-4054-A0D5-E5EF0A5CBA7E}">
      <dgm:prSet/>
      <dgm:spPr/>
      <dgm:t>
        <a:bodyPr/>
        <a:lstStyle/>
        <a:p>
          <a:endParaRPr lang="ru-RU"/>
        </a:p>
      </dgm:t>
    </dgm:pt>
    <dgm:pt modelId="{F36309C4-01CE-49CD-BDF6-482AE01F5E55}">
      <dgm:prSet phldrT="[Текст]" custT="1"/>
      <dgm:spPr/>
      <dgm:t>
        <a:bodyPr/>
        <a:lstStyle/>
        <a:p>
          <a:r>
            <a:rPr lang="ru-RU" sz="2400" b="1" dirty="0" smtClean="0"/>
            <a:t>Использование виртуальных ресурсов Русского музея в преподавании базовых, элективных и дополнительных курсов. </a:t>
          </a:r>
        </a:p>
        <a:p>
          <a:endParaRPr lang="ru-RU" sz="2400" b="1" dirty="0"/>
        </a:p>
      </dgm:t>
    </dgm:pt>
    <dgm:pt modelId="{E2DCAAC5-96E5-4456-A46C-495B9FBEDAE0}" type="parTrans" cxnId="{6BBCE6F6-B285-4876-B19B-AA31055BD142}">
      <dgm:prSet/>
      <dgm:spPr/>
      <dgm:t>
        <a:bodyPr/>
        <a:lstStyle/>
        <a:p>
          <a:endParaRPr lang="ru-RU"/>
        </a:p>
      </dgm:t>
    </dgm:pt>
    <dgm:pt modelId="{C8A2AC37-46BA-4438-9E33-C0BFCCB7F0E0}" type="sibTrans" cxnId="{6BBCE6F6-B285-4876-B19B-AA31055BD142}">
      <dgm:prSet/>
      <dgm:spPr/>
      <dgm:t>
        <a:bodyPr/>
        <a:lstStyle/>
        <a:p>
          <a:endParaRPr lang="ru-RU"/>
        </a:p>
      </dgm:t>
    </dgm:pt>
    <dgm:pt modelId="{43F066DA-5408-4123-B2C8-B5B611A3A7D4}">
      <dgm:prSet custT="1"/>
      <dgm:spPr/>
      <dgm:t>
        <a:bodyPr/>
        <a:lstStyle/>
        <a:p>
          <a:r>
            <a:rPr lang="ru-RU" sz="2400" b="1" dirty="0" smtClean="0"/>
            <a:t>Использование сайта Российского центра музейной педагогики и детского творчества Русского музея в информировании, обучении детей и родителей, привлечении их к образовательным программам музея. </a:t>
          </a:r>
          <a:r>
            <a:rPr lang="ru-RU" sz="2400" b="0" dirty="0" smtClean="0"/>
            <a:t>Стенд. Родительские собрания. Информирование, анализ эффективности. </a:t>
          </a:r>
          <a:r>
            <a:rPr lang="ru-RU" sz="2400" dirty="0" smtClean="0"/>
            <a:t>К 15 сентября. 18 ноября, 24 февраля</a:t>
          </a:r>
          <a:endParaRPr lang="ru-RU" sz="2400" b="1" dirty="0"/>
        </a:p>
      </dgm:t>
    </dgm:pt>
    <dgm:pt modelId="{88A1F8D9-FF96-40F8-9BC0-D902F651E5A6}" type="parTrans" cxnId="{A38B6DE1-8617-4A33-A9BA-4E73ECD7CD6B}">
      <dgm:prSet/>
      <dgm:spPr/>
      <dgm:t>
        <a:bodyPr/>
        <a:lstStyle/>
        <a:p>
          <a:endParaRPr lang="ru-RU"/>
        </a:p>
      </dgm:t>
    </dgm:pt>
    <dgm:pt modelId="{60474C9B-09D1-4D8C-9BF0-BEEE81B03E6F}" type="sibTrans" cxnId="{A38B6DE1-8617-4A33-A9BA-4E73ECD7CD6B}">
      <dgm:prSet/>
      <dgm:spPr/>
      <dgm:t>
        <a:bodyPr/>
        <a:lstStyle/>
        <a:p>
          <a:endParaRPr lang="ru-RU"/>
        </a:p>
      </dgm:t>
    </dgm:pt>
    <dgm:pt modelId="{4A0E73D2-A4C1-4F43-B1AA-D90BC6402ACD}" type="pres">
      <dgm:prSet presAssocID="{C698E4C2-63C5-42B2-B395-7E6AC3E004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38450E-6F38-43AA-AFDF-09EC3C1A3267}" type="pres">
      <dgm:prSet presAssocID="{508A6DA6-6C02-422B-BB47-8DFC0CF785EA}" presName="composite" presStyleCnt="0"/>
      <dgm:spPr/>
    </dgm:pt>
    <dgm:pt modelId="{C85A86B0-DED5-4D6D-AF02-97D842889E5D}" type="pres">
      <dgm:prSet presAssocID="{508A6DA6-6C02-422B-BB47-8DFC0CF785EA}" presName="parTx" presStyleLbl="alignNode1" presStyleIdx="0" presStyleCnt="1" custAng="0" custScaleY="100000" custLinFactNeighborX="-5136" custLinFactNeighborY="11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DF481B-0845-4138-A6DD-F8FBE7FBD016}" type="pres">
      <dgm:prSet presAssocID="{508A6DA6-6C02-422B-BB47-8DFC0CF785EA}" presName="desTx" presStyleLbl="alignAccFollowNode1" presStyleIdx="0" presStyleCnt="1" custScaleY="105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992133-F10D-41D4-B1D6-FD0B2E53E227}" type="presOf" srcId="{43F066DA-5408-4123-B2C8-B5B611A3A7D4}" destId="{ACDF481B-0845-4138-A6DD-F8FBE7FBD016}" srcOrd="0" destOrd="1" presId="urn:microsoft.com/office/officeart/2005/8/layout/hList1"/>
    <dgm:cxn modelId="{973AD312-F8A8-4BCB-B162-27E017CBFD6C}" type="presOf" srcId="{508A6DA6-6C02-422B-BB47-8DFC0CF785EA}" destId="{C85A86B0-DED5-4D6D-AF02-97D842889E5D}" srcOrd="0" destOrd="0" presId="urn:microsoft.com/office/officeart/2005/8/layout/hList1"/>
    <dgm:cxn modelId="{A38B6DE1-8617-4A33-A9BA-4E73ECD7CD6B}" srcId="{508A6DA6-6C02-422B-BB47-8DFC0CF785EA}" destId="{43F066DA-5408-4123-B2C8-B5B611A3A7D4}" srcOrd="1" destOrd="0" parTransId="{88A1F8D9-FF96-40F8-9BC0-D902F651E5A6}" sibTransId="{60474C9B-09D1-4D8C-9BF0-BEEE81B03E6F}"/>
    <dgm:cxn modelId="{295AFC53-C22E-499E-897E-B9C4F5B667AB}" type="presOf" srcId="{C698E4C2-63C5-42B2-B395-7E6AC3E00455}" destId="{4A0E73D2-A4C1-4F43-B1AA-D90BC6402ACD}" srcOrd="0" destOrd="0" presId="urn:microsoft.com/office/officeart/2005/8/layout/hList1"/>
    <dgm:cxn modelId="{9F32A1D6-A060-45D8-9D2F-FAFD15B49B0E}" type="presOf" srcId="{F36309C4-01CE-49CD-BDF6-482AE01F5E55}" destId="{ACDF481B-0845-4138-A6DD-F8FBE7FBD016}" srcOrd="0" destOrd="0" presId="urn:microsoft.com/office/officeart/2005/8/layout/hList1"/>
    <dgm:cxn modelId="{6BBCE6F6-B285-4876-B19B-AA31055BD142}" srcId="{508A6DA6-6C02-422B-BB47-8DFC0CF785EA}" destId="{F36309C4-01CE-49CD-BDF6-482AE01F5E55}" srcOrd="0" destOrd="0" parTransId="{E2DCAAC5-96E5-4456-A46C-495B9FBEDAE0}" sibTransId="{C8A2AC37-46BA-4438-9E33-C0BFCCB7F0E0}"/>
    <dgm:cxn modelId="{F7438B5B-571A-4054-A0D5-E5EF0A5CBA7E}" srcId="{C698E4C2-63C5-42B2-B395-7E6AC3E00455}" destId="{508A6DA6-6C02-422B-BB47-8DFC0CF785EA}" srcOrd="0" destOrd="0" parTransId="{8A3922AD-5FA2-4AFA-B6E9-BCF677B264C8}" sibTransId="{D0FF67AA-ECAF-4C3E-98F3-C260CB340041}"/>
    <dgm:cxn modelId="{CC0EBC01-CADC-4A58-8167-BFF15466D8D5}" type="presParOf" srcId="{4A0E73D2-A4C1-4F43-B1AA-D90BC6402ACD}" destId="{3038450E-6F38-43AA-AFDF-09EC3C1A3267}" srcOrd="0" destOrd="0" presId="urn:microsoft.com/office/officeart/2005/8/layout/hList1"/>
    <dgm:cxn modelId="{D4B67C99-2E82-474E-BBAA-F20BC72D3272}" type="presParOf" srcId="{3038450E-6F38-43AA-AFDF-09EC3C1A3267}" destId="{C85A86B0-DED5-4D6D-AF02-97D842889E5D}" srcOrd="0" destOrd="0" presId="urn:microsoft.com/office/officeart/2005/8/layout/hList1"/>
    <dgm:cxn modelId="{CBE48F30-90D4-420D-9C6F-BC0867637E59}" type="presParOf" srcId="{3038450E-6F38-43AA-AFDF-09EC3C1A3267}" destId="{ACDF481B-0845-4138-A6DD-F8FBE7FBD016}" srcOrd="1" destOrd="0" presId="urn:microsoft.com/office/officeart/2005/8/layout/hLis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698E4C2-63C5-42B2-B395-7E6AC3E0045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8A6DA6-6C02-422B-BB47-8DFC0CF785EA}">
      <dgm:prSet phldrT="[Текст]" custT="1"/>
      <dgm:spPr/>
      <dgm:t>
        <a:bodyPr/>
        <a:lstStyle/>
        <a:p>
          <a:pPr algn="ctr">
            <a:spcAft>
              <a:spcPts val="0"/>
            </a:spcAft>
          </a:pPr>
          <a:r>
            <a:rPr lang="ru-RU" sz="2400" b="1" dirty="0" smtClean="0"/>
            <a:t>Творческая группа учителей всех ступеней образования. </a:t>
          </a:r>
        </a:p>
        <a:p>
          <a:pPr algn="ctr">
            <a:spcAft>
              <a:spcPts val="0"/>
            </a:spcAft>
          </a:pPr>
          <a:r>
            <a:rPr lang="ru-RU" sz="2400" b="1" baseline="0" dirty="0" smtClean="0">
              <a:solidFill>
                <a:srgbClr val="66FFFF"/>
              </a:solidFill>
            </a:rPr>
            <a:t>Открой Петербург своим </a:t>
          </a:r>
          <a:r>
            <a:rPr lang="en-US" sz="2400" b="1" baseline="0" dirty="0" smtClean="0">
              <a:solidFill>
                <a:srgbClr val="66FFFF"/>
              </a:solidFill>
            </a:rPr>
            <a:t>[</a:t>
          </a:r>
          <a:r>
            <a:rPr lang="ru-RU" sz="2400" b="1" baseline="0" dirty="0" smtClean="0">
              <a:solidFill>
                <a:srgbClr val="66FFFF"/>
              </a:solidFill>
            </a:rPr>
            <a:t>зарубежным</a:t>
          </a:r>
          <a:r>
            <a:rPr lang="en-US" sz="2400" b="1" baseline="0" dirty="0" smtClean="0">
              <a:solidFill>
                <a:srgbClr val="66FFFF"/>
              </a:solidFill>
            </a:rPr>
            <a:t>] </a:t>
          </a:r>
          <a:r>
            <a:rPr lang="ru-RU" sz="2400" b="1" baseline="0" dirty="0" smtClean="0">
              <a:solidFill>
                <a:srgbClr val="66FFFF"/>
              </a:solidFill>
            </a:rPr>
            <a:t>сверстникам.</a:t>
          </a:r>
          <a:r>
            <a:rPr lang="ru-RU" sz="2400" b="1" dirty="0" smtClean="0"/>
            <a:t> </a:t>
          </a:r>
        </a:p>
      </dgm:t>
    </dgm:pt>
    <dgm:pt modelId="{8A3922AD-5FA2-4AFA-B6E9-BCF677B264C8}" type="parTrans" cxnId="{F7438B5B-571A-4054-A0D5-E5EF0A5CBA7E}">
      <dgm:prSet/>
      <dgm:spPr/>
      <dgm:t>
        <a:bodyPr/>
        <a:lstStyle/>
        <a:p>
          <a:endParaRPr lang="ru-RU"/>
        </a:p>
      </dgm:t>
    </dgm:pt>
    <dgm:pt modelId="{D0FF67AA-ECAF-4C3E-98F3-C260CB340041}" type="sibTrans" cxnId="{F7438B5B-571A-4054-A0D5-E5EF0A5CBA7E}">
      <dgm:prSet/>
      <dgm:spPr/>
      <dgm:t>
        <a:bodyPr/>
        <a:lstStyle/>
        <a:p>
          <a:endParaRPr lang="ru-RU"/>
        </a:p>
      </dgm:t>
    </dgm:pt>
    <dgm:pt modelId="{F36309C4-01CE-49CD-BDF6-482AE01F5E55}">
      <dgm:prSet phldrT="[Текст]" custT="1"/>
      <dgm:spPr/>
      <dgm:t>
        <a:bodyPr/>
        <a:lstStyle/>
        <a:p>
          <a:r>
            <a:rPr lang="ru-RU" sz="2000" b="1" dirty="0" smtClean="0"/>
            <a:t>Программа </a:t>
          </a:r>
          <a:r>
            <a:rPr lang="ru-RU" sz="2000" b="1" dirty="0" smtClean="0"/>
            <a:t>элективных курсов </a:t>
          </a:r>
          <a:r>
            <a:rPr lang="ru-RU" sz="2000" b="1" dirty="0" smtClean="0"/>
            <a:t>для </a:t>
          </a:r>
          <a:r>
            <a:rPr lang="ru-RU" sz="2000" b="1" dirty="0" smtClean="0"/>
            <a:t>9, 10 классов.</a:t>
          </a:r>
          <a:endParaRPr lang="ru-RU" sz="2000" b="1" dirty="0"/>
        </a:p>
      </dgm:t>
    </dgm:pt>
    <dgm:pt modelId="{E2DCAAC5-96E5-4456-A46C-495B9FBEDAE0}" type="parTrans" cxnId="{6BBCE6F6-B285-4876-B19B-AA31055BD142}">
      <dgm:prSet/>
      <dgm:spPr/>
      <dgm:t>
        <a:bodyPr/>
        <a:lstStyle/>
        <a:p>
          <a:endParaRPr lang="ru-RU"/>
        </a:p>
      </dgm:t>
    </dgm:pt>
    <dgm:pt modelId="{C8A2AC37-46BA-4438-9E33-C0BFCCB7F0E0}" type="sibTrans" cxnId="{6BBCE6F6-B285-4876-B19B-AA31055BD142}">
      <dgm:prSet/>
      <dgm:spPr/>
      <dgm:t>
        <a:bodyPr/>
        <a:lstStyle/>
        <a:p>
          <a:endParaRPr lang="ru-RU"/>
        </a:p>
      </dgm:t>
    </dgm:pt>
    <dgm:pt modelId="{4D55C4C8-F461-45DA-8AB3-AAB657D420EC}">
      <dgm:prSet custT="1"/>
      <dgm:spPr/>
      <dgm:t>
        <a:bodyPr/>
        <a:lstStyle/>
        <a:p>
          <a:r>
            <a:rPr lang="ru-RU" sz="2000" b="1" dirty="0" smtClean="0"/>
            <a:t>ЦОР «Сверстникам о Петербурге. Виртуальные мини-экскурсии для детей и молодежи на русском и иностранных языках».</a:t>
          </a:r>
          <a:endParaRPr lang="ru-RU" sz="2000" b="1" dirty="0"/>
        </a:p>
      </dgm:t>
    </dgm:pt>
    <dgm:pt modelId="{707EA836-E8D0-49F7-8257-A026AF1C78D0}" type="parTrans" cxnId="{5AC3D4B4-613A-46F4-9DF5-D1AC2BF2153E}">
      <dgm:prSet/>
      <dgm:spPr/>
      <dgm:t>
        <a:bodyPr/>
        <a:lstStyle/>
        <a:p>
          <a:endParaRPr lang="ru-RU"/>
        </a:p>
      </dgm:t>
    </dgm:pt>
    <dgm:pt modelId="{8456FE84-AFA2-47A0-B01F-31CA9D5CE4AD}" type="sibTrans" cxnId="{5AC3D4B4-613A-46F4-9DF5-D1AC2BF2153E}">
      <dgm:prSet/>
      <dgm:spPr/>
      <dgm:t>
        <a:bodyPr/>
        <a:lstStyle/>
        <a:p>
          <a:endParaRPr lang="ru-RU"/>
        </a:p>
      </dgm:t>
    </dgm:pt>
    <dgm:pt modelId="{236CA87A-8DB4-4BED-BDA0-41AFFBAE459E}">
      <dgm:prSet phldrT="[Текст]" custT="1"/>
      <dgm:spPr/>
      <dgm:t>
        <a:bodyPr/>
        <a:lstStyle/>
        <a:p>
          <a:endParaRPr lang="ru-RU" sz="2000" b="1" dirty="0"/>
        </a:p>
      </dgm:t>
    </dgm:pt>
    <dgm:pt modelId="{2F0749EA-E39A-424D-9D46-497831D98704}" type="parTrans" cxnId="{D2AAAE43-F45A-497E-AED9-EABB2D8918DC}">
      <dgm:prSet/>
      <dgm:spPr/>
      <dgm:t>
        <a:bodyPr/>
        <a:lstStyle/>
        <a:p>
          <a:endParaRPr lang="ru-RU"/>
        </a:p>
      </dgm:t>
    </dgm:pt>
    <dgm:pt modelId="{8301B040-3AE9-4E91-9278-8B14C6BCF8FA}" type="sibTrans" cxnId="{D2AAAE43-F45A-497E-AED9-EABB2D8918DC}">
      <dgm:prSet/>
      <dgm:spPr/>
      <dgm:t>
        <a:bodyPr/>
        <a:lstStyle/>
        <a:p>
          <a:endParaRPr lang="ru-RU"/>
        </a:p>
      </dgm:t>
    </dgm:pt>
    <dgm:pt modelId="{4A0E73D2-A4C1-4F43-B1AA-D90BC6402ACD}" type="pres">
      <dgm:prSet presAssocID="{C698E4C2-63C5-42B2-B395-7E6AC3E004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38450E-6F38-43AA-AFDF-09EC3C1A3267}" type="pres">
      <dgm:prSet presAssocID="{508A6DA6-6C02-422B-BB47-8DFC0CF785EA}" presName="composite" presStyleCnt="0"/>
      <dgm:spPr/>
    </dgm:pt>
    <dgm:pt modelId="{C85A86B0-DED5-4D6D-AF02-97D842889E5D}" type="pres">
      <dgm:prSet presAssocID="{508A6DA6-6C02-422B-BB47-8DFC0CF785EA}" presName="parTx" presStyleLbl="alignNode1" presStyleIdx="0" presStyleCnt="1" custAng="0" custScaleY="100000" custLinFactNeighborX="-5136" custLinFactNeighborY="11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DF481B-0845-4138-A6DD-F8FBE7FBD016}" type="pres">
      <dgm:prSet presAssocID="{508A6DA6-6C02-422B-BB47-8DFC0CF785EA}" presName="desTx" presStyleLbl="alignAccFollowNode1" presStyleIdx="0" presStyleCnt="1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56C793-29F6-490B-A812-D489106328BB}" type="presOf" srcId="{236CA87A-8DB4-4BED-BDA0-41AFFBAE459E}" destId="{ACDF481B-0845-4138-A6DD-F8FBE7FBD016}" srcOrd="0" destOrd="1" presId="urn:microsoft.com/office/officeart/2005/8/layout/hList1"/>
    <dgm:cxn modelId="{6967B5A3-A405-4D30-95AB-41548694E071}" type="presOf" srcId="{508A6DA6-6C02-422B-BB47-8DFC0CF785EA}" destId="{C85A86B0-DED5-4D6D-AF02-97D842889E5D}" srcOrd="0" destOrd="0" presId="urn:microsoft.com/office/officeart/2005/8/layout/hList1"/>
    <dgm:cxn modelId="{F7438B5B-571A-4054-A0D5-E5EF0A5CBA7E}" srcId="{C698E4C2-63C5-42B2-B395-7E6AC3E00455}" destId="{508A6DA6-6C02-422B-BB47-8DFC0CF785EA}" srcOrd="0" destOrd="0" parTransId="{8A3922AD-5FA2-4AFA-B6E9-BCF677B264C8}" sibTransId="{D0FF67AA-ECAF-4C3E-98F3-C260CB340041}"/>
    <dgm:cxn modelId="{5AC3D4B4-613A-46F4-9DF5-D1AC2BF2153E}" srcId="{508A6DA6-6C02-422B-BB47-8DFC0CF785EA}" destId="{4D55C4C8-F461-45DA-8AB3-AAB657D420EC}" srcOrd="2" destOrd="0" parTransId="{707EA836-E8D0-49F7-8257-A026AF1C78D0}" sibTransId="{8456FE84-AFA2-47A0-B01F-31CA9D5CE4AD}"/>
    <dgm:cxn modelId="{D2AAAE43-F45A-497E-AED9-EABB2D8918DC}" srcId="{508A6DA6-6C02-422B-BB47-8DFC0CF785EA}" destId="{236CA87A-8DB4-4BED-BDA0-41AFFBAE459E}" srcOrd="1" destOrd="0" parTransId="{2F0749EA-E39A-424D-9D46-497831D98704}" sibTransId="{8301B040-3AE9-4E91-9278-8B14C6BCF8FA}"/>
    <dgm:cxn modelId="{8F559EE4-EB13-4FF8-AF29-35C25D75A7B7}" type="presOf" srcId="{F36309C4-01CE-49CD-BDF6-482AE01F5E55}" destId="{ACDF481B-0845-4138-A6DD-F8FBE7FBD016}" srcOrd="0" destOrd="0" presId="urn:microsoft.com/office/officeart/2005/8/layout/hList1"/>
    <dgm:cxn modelId="{1F6D0239-BBAA-4E9C-BD62-CC9886797B8E}" type="presOf" srcId="{C698E4C2-63C5-42B2-B395-7E6AC3E00455}" destId="{4A0E73D2-A4C1-4F43-B1AA-D90BC6402ACD}" srcOrd="0" destOrd="0" presId="urn:microsoft.com/office/officeart/2005/8/layout/hList1"/>
    <dgm:cxn modelId="{6BBCE6F6-B285-4876-B19B-AA31055BD142}" srcId="{508A6DA6-6C02-422B-BB47-8DFC0CF785EA}" destId="{F36309C4-01CE-49CD-BDF6-482AE01F5E55}" srcOrd="0" destOrd="0" parTransId="{E2DCAAC5-96E5-4456-A46C-495B9FBEDAE0}" sibTransId="{C8A2AC37-46BA-4438-9E33-C0BFCCB7F0E0}"/>
    <dgm:cxn modelId="{9A32ABD6-1D01-43FF-BA3E-A4AB75FBF648}" type="presOf" srcId="{4D55C4C8-F461-45DA-8AB3-AAB657D420EC}" destId="{ACDF481B-0845-4138-A6DD-F8FBE7FBD016}" srcOrd="0" destOrd="2" presId="urn:microsoft.com/office/officeart/2005/8/layout/hList1"/>
    <dgm:cxn modelId="{3A3D4A3B-1BAB-4CAA-872E-B5C3EE6F8063}" type="presParOf" srcId="{4A0E73D2-A4C1-4F43-B1AA-D90BC6402ACD}" destId="{3038450E-6F38-43AA-AFDF-09EC3C1A3267}" srcOrd="0" destOrd="0" presId="urn:microsoft.com/office/officeart/2005/8/layout/hList1"/>
    <dgm:cxn modelId="{41F0BEF4-4F1B-43BF-936B-B71E74296730}" type="presParOf" srcId="{3038450E-6F38-43AA-AFDF-09EC3C1A3267}" destId="{C85A86B0-DED5-4D6D-AF02-97D842889E5D}" srcOrd="0" destOrd="0" presId="urn:microsoft.com/office/officeart/2005/8/layout/hList1"/>
    <dgm:cxn modelId="{05FCFB7D-E094-4A9C-8A62-96C5931FDE4B}" type="presParOf" srcId="{3038450E-6F38-43AA-AFDF-09EC3C1A3267}" destId="{ACDF481B-0845-4138-A6DD-F8FBE7FBD016}" srcOrd="1" destOrd="0" presId="urn:microsoft.com/office/officeart/2005/8/layout/hLis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698E4C2-63C5-42B2-B395-7E6AC3E0045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8A6DA6-6C02-422B-BB47-8DFC0CF785EA}">
      <dgm:prSet phldrT="[Текст]" custT="1"/>
      <dgm:spPr/>
      <dgm:t>
        <a:bodyPr/>
        <a:lstStyle/>
        <a:p>
          <a:pPr algn="ctr">
            <a:spcAft>
              <a:spcPts val="0"/>
            </a:spcAft>
          </a:pPr>
          <a:r>
            <a:rPr lang="ru-RU" sz="2400" b="1" dirty="0" smtClean="0"/>
            <a:t>Творческая группа учителей всех ступеней образования. </a:t>
          </a:r>
        </a:p>
        <a:p>
          <a:pPr algn="ctr">
            <a:spcAft>
              <a:spcPts val="0"/>
            </a:spcAft>
          </a:pPr>
          <a:r>
            <a:rPr lang="ru-RU" sz="2400" b="1" baseline="0" dirty="0" smtClean="0">
              <a:solidFill>
                <a:srgbClr val="66FFFF"/>
              </a:solidFill>
            </a:rPr>
            <a:t>Дистанционное обучение с использованием виртуального </a:t>
          </a:r>
          <a:r>
            <a:rPr lang="ru-RU" sz="2400" b="1" baseline="0" dirty="0" err="1" smtClean="0">
              <a:solidFill>
                <a:srgbClr val="66FFFF"/>
              </a:solidFill>
            </a:rPr>
            <a:t>социокультурного</a:t>
          </a:r>
          <a:r>
            <a:rPr lang="ru-RU" sz="2400" b="1" baseline="0" dirty="0" smtClean="0">
              <a:solidFill>
                <a:srgbClr val="66FFFF"/>
              </a:solidFill>
            </a:rPr>
            <a:t> пространства Санкт-Петербурга. </a:t>
          </a:r>
          <a:endParaRPr lang="ru-RU" sz="2400" b="1" baseline="0" dirty="0">
            <a:solidFill>
              <a:srgbClr val="66FFFF"/>
            </a:solidFill>
          </a:endParaRPr>
        </a:p>
      </dgm:t>
    </dgm:pt>
    <dgm:pt modelId="{8A3922AD-5FA2-4AFA-B6E9-BCF677B264C8}" type="parTrans" cxnId="{F7438B5B-571A-4054-A0D5-E5EF0A5CBA7E}">
      <dgm:prSet/>
      <dgm:spPr/>
      <dgm:t>
        <a:bodyPr/>
        <a:lstStyle/>
        <a:p>
          <a:endParaRPr lang="ru-RU"/>
        </a:p>
      </dgm:t>
    </dgm:pt>
    <dgm:pt modelId="{D0FF67AA-ECAF-4C3E-98F3-C260CB340041}" type="sibTrans" cxnId="{F7438B5B-571A-4054-A0D5-E5EF0A5CBA7E}">
      <dgm:prSet/>
      <dgm:spPr/>
      <dgm:t>
        <a:bodyPr/>
        <a:lstStyle/>
        <a:p>
          <a:endParaRPr lang="ru-RU"/>
        </a:p>
      </dgm:t>
    </dgm:pt>
    <dgm:pt modelId="{F36309C4-01CE-49CD-BDF6-482AE01F5E55}">
      <dgm:prSet phldrT="[Текст]" custT="1"/>
      <dgm:spPr/>
      <dgm:t>
        <a:bodyPr/>
        <a:lstStyle/>
        <a:p>
          <a:r>
            <a:rPr lang="ru-RU" sz="2400" b="1" dirty="0" smtClean="0"/>
            <a:t>Виртуальный навигатор для зарубежных школьников по иноязычным страницам </a:t>
          </a:r>
          <a:r>
            <a:rPr lang="ru-RU" sz="2400" b="1" dirty="0" err="1" smtClean="0"/>
            <a:t>Вэб-сайтов</a:t>
          </a:r>
          <a:r>
            <a:rPr lang="ru-RU" sz="2400" b="1" dirty="0" smtClean="0"/>
            <a:t> учреждений культуры Санкт-Петербурга: создание демо-версии Интернет-ресурса. </a:t>
          </a:r>
          <a:endParaRPr lang="ru-RU" sz="2400" b="0" dirty="0"/>
        </a:p>
      </dgm:t>
    </dgm:pt>
    <dgm:pt modelId="{E2DCAAC5-96E5-4456-A46C-495B9FBEDAE0}" type="parTrans" cxnId="{6BBCE6F6-B285-4876-B19B-AA31055BD142}">
      <dgm:prSet/>
      <dgm:spPr/>
      <dgm:t>
        <a:bodyPr/>
        <a:lstStyle/>
        <a:p>
          <a:endParaRPr lang="ru-RU"/>
        </a:p>
      </dgm:t>
    </dgm:pt>
    <dgm:pt modelId="{C8A2AC37-46BA-4438-9E33-C0BFCCB7F0E0}" type="sibTrans" cxnId="{6BBCE6F6-B285-4876-B19B-AA31055BD142}">
      <dgm:prSet/>
      <dgm:spPr/>
      <dgm:t>
        <a:bodyPr/>
        <a:lstStyle/>
        <a:p>
          <a:endParaRPr lang="ru-RU"/>
        </a:p>
      </dgm:t>
    </dgm:pt>
    <dgm:pt modelId="{F93AD3FA-2C5F-45AD-90AF-31FB5CCC8A47}">
      <dgm:prSet phldrT="[Текст]" custT="1"/>
      <dgm:spPr/>
      <dgm:t>
        <a:bodyPr/>
        <a:lstStyle/>
        <a:p>
          <a:r>
            <a:rPr lang="ru-RU" sz="2400" b="1" dirty="0" smtClean="0"/>
            <a:t>Применение ДОТ (дистанционных образовательных технологий): дистанционные уроки, видеоконференции, научно-практических конференций и др. Анализ формирования коммуникативных компетенций и опыта межкультурной коммуникации в дистанционном обучении петербургских старшеклассников и их зарубежных сверстников.</a:t>
          </a:r>
          <a:endParaRPr lang="ru-RU" sz="2400" b="0" dirty="0"/>
        </a:p>
      </dgm:t>
    </dgm:pt>
    <dgm:pt modelId="{9E968AD8-A5C3-45C4-B630-F0E418488173}" type="parTrans" cxnId="{35A08D45-A2AF-461A-959C-57533E7A262D}">
      <dgm:prSet/>
      <dgm:spPr/>
      <dgm:t>
        <a:bodyPr/>
        <a:lstStyle/>
        <a:p>
          <a:endParaRPr lang="ru-RU"/>
        </a:p>
      </dgm:t>
    </dgm:pt>
    <dgm:pt modelId="{D6C7CB3D-4D9F-4F40-B613-4E694411BC79}" type="sibTrans" cxnId="{35A08D45-A2AF-461A-959C-57533E7A262D}">
      <dgm:prSet/>
      <dgm:spPr/>
      <dgm:t>
        <a:bodyPr/>
        <a:lstStyle/>
        <a:p>
          <a:endParaRPr lang="ru-RU"/>
        </a:p>
      </dgm:t>
    </dgm:pt>
    <dgm:pt modelId="{63D8D6A2-6ECB-4122-9012-9C33F4165CDE}">
      <dgm:prSet phldrT="[Текст]" custT="1"/>
      <dgm:spPr/>
      <dgm:t>
        <a:bodyPr/>
        <a:lstStyle/>
        <a:p>
          <a:r>
            <a:rPr lang="ru-RU" sz="2400" b="1" dirty="0" smtClean="0"/>
            <a:t>Дистанционные курсы Русского музея. </a:t>
          </a:r>
          <a:endParaRPr lang="ru-RU" sz="2400" b="0" dirty="0"/>
        </a:p>
      </dgm:t>
    </dgm:pt>
    <dgm:pt modelId="{65BCF530-8231-4A1E-862E-561F006EC0A7}" type="parTrans" cxnId="{BCD8FF8B-A6B1-4C29-B960-982CFA24E8F1}">
      <dgm:prSet/>
      <dgm:spPr/>
    </dgm:pt>
    <dgm:pt modelId="{5BB369E6-FB0E-4057-AB92-83EC44511B9F}" type="sibTrans" cxnId="{BCD8FF8B-A6B1-4C29-B960-982CFA24E8F1}">
      <dgm:prSet/>
      <dgm:spPr/>
    </dgm:pt>
    <dgm:pt modelId="{4A0E73D2-A4C1-4F43-B1AA-D90BC6402ACD}" type="pres">
      <dgm:prSet presAssocID="{C698E4C2-63C5-42B2-B395-7E6AC3E004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38450E-6F38-43AA-AFDF-09EC3C1A3267}" type="pres">
      <dgm:prSet presAssocID="{508A6DA6-6C02-422B-BB47-8DFC0CF785EA}" presName="composite" presStyleCnt="0"/>
      <dgm:spPr/>
    </dgm:pt>
    <dgm:pt modelId="{C85A86B0-DED5-4D6D-AF02-97D842889E5D}" type="pres">
      <dgm:prSet presAssocID="{508A6DA6-6C02-422B-BB47-8DFC0CF785EA}" presName="parTx" presStyleLbl="alignNode1" presStyleIdx="0" presStyleCnt="1" custAng="0" custScaleY="100000" custLinFactNeighborX="-5136" custLinFactNeighborY="11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DF481B-0845-4138-A6DD-F8FBE7FBD016}" type="pres">
      <dgm:prSet presAssocID="{508A6DA6-6C02-422B-BB47-8DFC0CF785EA}" presName="desTx" presStyleLbl="alignAccFollowNode1" presStyleIdx="0" presStyleCnt="1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A08D45-A2AF-461A-959C-57533E7A262D}" srcId="{508A6DA6-6C02-422B-BB47-8DFC0CF785EA}" destId="{F93AD3FA-2C5F-45AD-90AF-31FB5CCC8A47}" srcOrd="1" destOrd="0" parTransId="{9E968AD8-A5C3-45C4-B630-F0E418488173}" sibTransId="{D6C7CB3D-4D9F-4F40-B613-4E694411BC79}"/>
    <dgm:cxn modelId="{C96A6CE0-3A7C-4413-BDA8-B164B95BEB9D}" type="presOf" srcId="{F93AD3FA-2C5F-45AD-90AF-31FB5CCC8A47}" destId="{ACDF481B-0845-4138-A6DD-F8FBE7FBD016}" srcOrd="0" destOrd="1" presId="urn:microsoft.com/office/officeart/2005/8/layout/hList1"/>
    <dgm:cxn modelId="{F7438B5B-571A-4054-A0D5-E5EF0A5CBA7E}" srcId="{C698E4C2-63C5-42B2-B395-7E6AC3E00455}" destId="{508A6DA6-6C02-422B-BB47-8DFC0CF785EA}" srcOrd="0" destOrd="0" parTransId="{8A3922AD-5FA2-4AFA-B6E9-BCF677B264C8}" sibTransId="{D0FF67AA-ECAF-4C3E-98F3-C260CB340041}"/>
    <dgm:cxn modelId="{950BB048-C1A0-43B0-B1D1-D4546554DA87}" type="presOf" srcId="{C698E4C2-63C5-42B2-B395-7E6AC3E00455}" destId="{4A0E73D2-A4C1-4F43-B1AA-D90BC6402ACD}" srcOrd="0" destOrd="0" presId="urn:microsoft.com/office/officeart/2005/8/layout/hList1"/>
    <dgm:cxn modelId="{FFAB835E-53F5-4EEA-B7A9-517C92F79509}" type="presOf" srcId="{63D8D6A2-6ECB-4122-9012-9C33F4165CDE}" destId="{ACDF481B-0845-4138-A6DD-F8FBE7FBD016}" srcOrd="0" destOrd="2" presId="urn:microsoft.com/office/officeart/2005/8/layout/hList1"/>
    <dgm:cxn modelId="{BCD8FF8B-A6B1-4C29-B960-982CFA24E8F1}" srcId="{508A6DA6-6C02-422B-BB47-8DFC0CF785EA}" destId="{63D8D6A2-6ECB-4122-9012-9C33F4165CDE}" srcOrd="2" destOrd="0" parTransId="{65BCF530-8231-4A1E-862E-561F006EC0A7}" sibTransId="{5BB369E6-FB0E-4057-AB92-83EC44511B9F}"/>
    <dgm:cxn modelId="{1D4F14B8-8A01-48FA-BF9B-EC23FF37981A}" type="presOf" srcId="{F36309C4-01CE-49CD-BDF6-482AE01F5E55}" destId="{ACDF481B-0845-4138-A6DD-F8FBE7FBD016}" srcOrd="0" destOrd="0" presId="urn:microsoft.com/office/officeart/2005/8/layout/hList1"/>
    <dgm:cxn modelId="{6BBCE6F6-B285-4876-B19B-AA31055BD142}" srcId="{508A6DA6-6C02-422B-BB47-8DFC0CF785EA}" destId="{F36309C4-01CE-49CD-BDF6-482AE01F5E55}" srcOrd="0" destOrd="0" parTransId="{E2DCAAC5-96E5-4456-A46C-495B9FBEDAE0}" sibTransId="{C8A2AC37-46BA-4438-9E33-C0BFCCB7F0E0}"/>
    <dgm:cxn modelId="{8B26DE2D-B99B-4381-A9EB-C7CBBF00C77A}" type="presOf" srcId="{508A6DA6-6C02-422B-BB47-8DFC0CF785EA}" destId="{C85A86B0-DED5-4D6D-AF02-97D842889E5D}" srcOrd="0" destOrd="0" presId="urn:microsoft.com/office/officeart/2005/8/layout/hList1"/>
    <dgm:cxn modelId="{F73864F0-EBC2-4332-9AD8-65C2B10C0D0C}" type="presParOf" srcId="{4A0E73D2-A4C1-4F43-B1AA-D90BC6402ACD}" destId="{3038450E-6F38-43AA-AFDF-09EC3C1A3267}" srcOrd="0" destOrd="0" presId="urn:microsoft.com/office/officeart/2005/8/layout/hList1"/>
    <dgm:cxn modelId="{871290F3-B82B-47A2-80F8-AE43ECB708DD}" type="presParOf" srcId="{3038450E-6F38-43AA-AFDF-09EC3C1A3267}" destId="{C85A86B0-DED5-4D6D-AF02-97D842889E5D}" srcOrd="0" destOrd="0" presId="urn:microsoft.com/office/officeart/2005/8/layout/hList1"/>
    <dgm:cxn modelId="{42AE36AC-0877-439B-8B41-D52892836B7E}" type="presParOf" srcId="{3038450E-6F38-43AA-AFDF-09EC3C1A3267}" destId="{ACDF481B-0845-4138-A6DD-F8FBE7FBD016}" srcOrd="1" destOrd="0" presId="urn:microsoft.com/office/officeart/2005/8/layout/hList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698E4C2-63C5-42B2-B395-7E6AC3E0045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8A6DA6-6C02-422B-BB47-8DFC0CF785EA}">
      <dgm:prSet phldrT="[Текст]" custT="1"/>
      <dgm:spPr/>
      <dgm:t>
        <a:bodyPr/>
        <a:lstStyle/>
        <a:p>
          <a:pPr algn="ctr">
            <a:spcAft>
              <a:spcPts val="0"/>
            </a:spcAft>
          </a:pPr>
          <a:r>
            <a:rPr lang="ru-RU" sz="2400" b="1" dirty="0" smtClean="0"/>
            <a:t>Творческая группа учителей всех ступеней образования. </a:t>
          </a:r>
        </a:p>
        <a:p>
          <a:pPr algn="ctr">
            <a:spcAft>
              <a:spcPts val="0"/>
            </a:spcAft>
          </a:pPr>
          <a:r>
            <a:rPr lang="ru-RU" sz="2400" b="1" baseline="0" dirty="0" smtClean="0">
              <a:solidFill>
                <a:srgbClr val="66FFFF"/>
              </a:solidFill>
            </a:rPr>
            <a:t>«Школьная </a:t>
          </a:r>
          <a:r>
            <a:rPr lang="ru-RU" sz="2400" b="1" baseline="0" dirty="0" err="1" smtClean="0">
              <a:solidFill>
                <a:srgbClr val="66FFFF"/>
              </a:solidFill>
            </a:rPr>
            <a:t>блогосфера</a:t>
          </a:r>
          <a:r>
            <a:rPr lang="ru-RU" sz="2400" b="1" baseline="0" dirty="0" smtClean="0">
              <a:solidFill>
                <a:srgbClr val="66FFFF"/>
              </a:solidFill>
            </a:rPr>
            <a:t> “Диалоги поколений об истории и культуре Отечества”» </a:t>
          </a:r>
          <a:endParaRPr lang="ru-RU" sz="2400" b="1" baseline="0" dirty="0">
            <a:solidFill>
              <a:srgbClr val="66FFFF"/>
            </a:solidFill>
          </a:endParaRPr>
        </a:p>
      </dgm:t>
    </dgm:pt>
    <dgm:pt modelId="{8A3922AD-5FA2-4AFA-B6E9-BCF677B264C8}" type="parTrans" cxnId="{F7438B5B-571A-4054-A0D5-E5EF0A5CBA7E}">
      <dgm:prSet/>
      <dgm:spPr/>
      <dgm:t>
        <a:bodyPr/>
        <a:lstStyle/>
        <a:p>
          <a:endParaRPr lang="ru-RU"/>
        </a:p>
      </dgm:t>
    </dgm:pt>
    <dgm:pt modelId="{D0FF67AA-ECAF-4C3E-98F3-C260CB340041}" type="sibTrans" cxnId="{F7438B5B-571A-4054-A0D5-E5EF0A5CBA7E}">
      <dgm:prSet/>
      <dgm:spPr/>
      <dgm:t>
        <a:bodyPr/>
        <a:lstStyle/>
        <a:p>
          <a:endParaRPr lang="ru-RU"/>
        </a:p>
      </dgm:t>
    </dgm:pt>
    <dgm:pt modelId="{F36309C4-01CE-49CD-BDF6-482AE01F5E55}">
      <dgm:prSet phldrT="[Текст]" custT="1"/>
      <dgm:spPr/>
      <dgm:t>
        <a:bodyPr/>
        <a:lstStyle/>
        <a:p>
          <a:pPr algn="just"/>
          <a:r>
            <a:rPr lang="ru-RU" sz="2400" b="1" dirty="0" smtClean="0"/>
            <a:t>Разработка концепции школьной </a:t>
          </a:r>
          <a:r>
            <a:rPr lang="ru-RU" sz="2400" b="1" dirty="0" err="1" smtClean="0"/>
            <a:t>блогосферы</a:t>
          </a:r>
          <a:r>
            <a:rPr lang="ru-RU" sz="2400" b="1" dirty="0" smtClean="0"/>
            <a:t> и определение средств ее реализации. </a:t>
          </a:r>
          <a:endParaRPr lang="ru-RU" sz="2400" b="1" dirty="0"/>
        </a:p>
      </dgm:t>
    </dgm:pt>
    <dgm:pt modelId="{E2DCAAC5-96E5-4456-A46C-495B9FBEDAE0}" type="parTrans" cxnId="{6BBCE6F6-B285-4876-B19B-AA31055BD142}">
      <dgm:prSet/>
      <dgm:spPr/>
      <dgm:t>
        <a:bodyPr/>
        <a:lstStyle/>
        <a:p>
          <a:endParaRPr lang="ru-RU"/>
        </a:p>
      </dgm:t>
    </dgm:pt>
    <dgm:pt modelId="{C8A2AC37-46BA-4438-9E33-C0BFCCB7F0E0}" type="sibTrans" cxnId="{6BBCE6F6-B285-4876-B19B-AA31055BD142}">
      <dgm:prSet/>
      <dgm:spPr/>
      <dgm:t>
        <a:bodyPr/>
        <a:lstStyle/>
        <a:p>
          <a:endParaRPr lang="ru-RU"/>
        </a:p>
      </dgm:t>
    </dgm:pt>
    <dgm:pt modelId="{160BA548-BA84-4B63-9800-CCAAE51FAB46}">
      <dgm:prSet custT="1"/>
      <dgm:spPr/>
      <dgm:t>
        <a:bodyPr/>
        <a:lstStyle/>
        <a:p>
          <a:r>
            <a:rPr lang="ru-RU" sz="2400" b="1" dirty="0" smtClean="0"/>
            <a:t>Совместное участие детей, ветеранов, учителей, родителей, музейных работников в </a:t>
          </a:r>
          <a:r>
            <a:rPr lang="ru-RU" sz="2400" b="1" dirty="0" err="1" smtClean="0"/>
            <a:t>блогосфере</a:t>
          </a:r>
          <a:r>
            <a:rPr lang="ru-RU" sz="2400" b="1" dirty="0" smtClean="0"/>
            <a:t> и социальных сетях по заявленной тематике.</a:t>
          </a:r>
        </a:p>
      </dgm:t>
    </dgm:pt>
    <dgm:pt modelId="{CD39E9F4-79BC-4CD4-9E36-CD1E46D7BB8A}" type="parTrans" cxnId="{D7DED19D-705D-4A41-BE69-043F312DE29F}">
      <dgm:prSet/>
      <dgm:spPr/>
      <dgm:t>
        <a:bodyPr/>
        <a:lstStyle/>
        <a:p>
          <a:endParaRPr lang="ru-RU"/>
        </a:p>
      </dgm:t>
    </dgm:pt>
    <dgm:pt modelId="{9A2C54B6-9236-4E75-9940-07D58B6AA7C0}" type="sibTrans" cxnId="{D7DED19D-705D-4A41-BE69-043F312DE29F}">
      <dgm:prSet/>
      <dgm:spPr/>
      <dgm:t>
        <a:bodyPr/>
        <a:lstStyle/>
        <a:p>
          <a:endParaRPr lang="ru-RU"/>
        </a:p>
      </dgm:t>
    </dgm:pt>
    <dgm:pt modelId="{7AFD4972-A7BA-48BB-B4EC-BEC1EB8C8F71}">
      <dgm:prSet custT="1"/>
      <dgm:spPr/>
      <dgm:t>
        <a:bodyPr/>
        <a:lstStyle/>
        <a:p>
          <a:r>
            <a:rPr lang="ru-RU" sz="2400" b="1" dirty="0" smtClean="0"/>
            <a:t>Подготовка виртуальной презентации по материалам серии выставок «Реликвии рассказывают» в школьном музее.</a:t>
          </a:r>
        </a:p>
      </dgm:t>
    </dgm:pt>
    <dgm:pt modelId="{82CA4E2E-70F5-4A94-A7CA-2E6B7A9FD232}" type="parTrans" cxnId="{8A536100-AEAF-48F4-B122-500C71D7BEDE}">
      <dgm:prSet/>
      <dgm:spPr/>
      <dgm:t>
        <a:bodyPr/>
        <a:lstStyle/>
        <a:p>
          <a:endParaRPr lang="ru-RU"/>
        </a:p>
      </dgm:t>
    </dgm:pt>
    <dgm:pt modelId="{A9B5E80D-CEFD-4A10-ABD6-42F9EB55C51B}" type="sibTrans" cxnId="{8A536100-AEAF-48F4-B122-500C71D7BEDE}">
      <dgm:prSet/>
      <dgm:spPr/>
      <dgm:t>
        <a:bodyPr/>
        <a:lstStyle/>
        <a:p>
          <a:endParaRPr lang="ru-RU"/>
        </a:p>
      </dgm:t>
    </dgm:pt>
    <dgm:pt modelId="{4A0E73D2-A4C1-4F43-B1AA-D90BC6402ACD}" type="pres">
      <dgm:prSet presAssocID="{C698E4C2-63C5-42B2-B395-7E6AC3E004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38450E-6F38-43AA-AFDF-09EC3C1A3267}" type="pres">
      <dgm:prSet presAssocID="{508A6DA6-6C02-422B-BB47-8DFC0CF785EA}" presName="composite" presStyleCnt="0"/>
      <dgm:spPr/>
    </dgm:pt>
    <dgm:pt modelId="{C85A86B0-DED5-4D6D-AF02-97D842889E5D}" type="pres">
      <dgm:prSet presAssocID="{508A6DA6-6C02-422B-BB47-8DFC0CF785EA}" presName="parTx" presStyleLbl="alignNode1" presStyleIdx="0" presStyleCnt="1" custAng="0" custScaleY="100000" custLinFactNeighborX="-5136" custLinFactNeighborY="11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DF481B-0845-4138-A6DD-F8FBE7FBD016}" type="pres">
      <dgm:prSet presAssocID="{508A6DA6-6C02-422B-BB47-8DFC0CF785EA}" presName="desTx" presStyleLbl="alignAccFollowNode1" presStyleIdx="0" presStyleCnt="1" custScaleY="105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536100-AEAF-48F4-B122-500C71D7BEDE}" srcId="{508A6DA6-6C02-422B-BB47-8DFC0CF785EA}" destId="{7AFD4972-A7BA-48BB-B4EC-BEC1EB8C8F71}" srcOrd="2" destOrd="0" parTransId="{82CA4E2E-70F5-4A94-A7CA-2E6B7A9FD232}" sibTransId="{A9B5E80D-CEFD-4A10-ABD6-42F9EB55C51B}"/>
    <dgm:cxn modelId="{5D2F37DA-64E5-4031-BFC2-607D2AB637E3}" type="presOf" srcId="{508A6DA6-6C02-422B-BB47-8DFC0CF785EA}" destId="{C85A86B0-DED5-4D6D-AF02-97D842889E5D}" srcOrd="0" destOrd="0" presId="urn:microsoft.com/office/officeart/2005/8/layout/hList1"/>
    <dgm:cxn modelId="{F7438B5B-571A-4054-A0D5-E5EF0A5CBA7E}" srcId="{C698E4C2-63C5-42B2-B395-7E6AC3E00455}" destId="{508A6DA6-6C02-422B-BB47-8DFC0CF785EA}" srcOrd="0" destOrd="0" parTransId="{8A3922AD-5FA2-4AFA-B6E9-BCF677B264C8}" sibTransId="{D0FF67AA-ECAF-4C3E-98F3-C260CB340041}"/>
    <dgm:cxn modelId="{91D1BBFB-A76D-4C1D-BF9C-4A15F0D12E87}" type="presOf" srcId="{160BA548-BA84-4B63-9800-CCAAE51FAB46}" destId="{ACDF481B-0845-4138-A6DD-F8FBE7FBD016}" srcOrd="0" destOrd="1" presId="urn:microsoft.com/office/officeart/2005/8/layout/hList1"/>
    <dgm:cxn modelId="{D7DED19D-705D-4A41-BE69-043F312DE29F}" srcId="{508A6DA6-6C02-422B-BB47-8DFC0CF785EA}" destId="{160BA548-BA84-4B63-9800-CCAAE51FAB46}" srcOrd="1" destOrd="0" parTransId="{CD39E9F4-79BC-4CD4-9E36-CD1E46D7BB8A}" sibTransId="{9A2C54B6-9236-4E75-9940-07D58B6AA7C0}"/>
    <dgm:cxn modelId="{7DD5A21D-C05D-4A08-BD87-2982548AA817}" type="presOf" srcId="{C698E4C2-63C5-42B2-B395-7E6AC3E00455}" destId="{4A0E73D2-A4C1-4F43-B1AA-D90BC6402ACD}" srcOrd="0" destOrd="0" presId="urn:microsoft.com/office/officeart/2005/8/layout/hList1"/>
    <dgm:cxn modelId="{3F11309B-2F83-4853-A405-CD89D73AE7C6}" type="presOf" srcId="{7AFD4972-A7BA-48BB-B4EC-BEC1EB8C8F71}" destId="{ACDF481B-0845-4138-A6DD-F8FBE7FBD016}" srcOrd="0" destOrd="2" presId="urn:microsoft.com/office/officeart/2005/8/layout/hList1"/>
    <dgm:cxn modelId="{36611E4E-5381-434F-9DE4-F6EC1278A6AF}" type="presOf" srcId="{F36309C4-01CE-49CD-BDF6-482AE01F5E55}" destId="{ACDF481B-0845-4138-A6DD-F8FBE7FBD016}" srcOrd="0" destOrd="0" presId="urn:microsoft.com/office/officeart/2005/8/layout/hList1"/>
    <dgm:cxn modelId="{6BBCE6F6-B285-4876-B19B-AA31055BD142}" srcId="{508A6DA6-6C02-422B-BB47-8DFC0CF785EA}" destId="{F36309C4-01CE-49CD-BDF6-482AE01F5E55}" srcOrd="0" destOrd="0" parTransId="{E2DCAAC5-96E5-4456-A46C-495B9FBEDAE0}" sibTransId="{C8A2AC37-46BA-4438-9E33-C0BFCCB7F0E0}"/>
    <dgm:cxn modelId="{B3709D97-9746-45DB-9C97-CB07FB196ABC}" type="presParOf" srcId="{4A0E73D2-A4C1-4F43-B1AA-D90BC6402ACD}" destId="{3038450E-6F38-43AA-AFDF-09EC3C1A3267}" srcOrd="0" destOrd="0" presId="urn:microsoft.com/office/officeart/2005/8/layout/hList1"/>
    <dgm:cxn modelId="{20EC52CA-C62A-4C71-AED6-81B50E9F7C44}" type="presParOf" srcId="{3038450E-6F38-43AA-AFDF-09EC3C1A3267}" destId="{C85A86B0-DED5-4D6D-AF02-97D842889E5D}" srcOrd="0" destOrd="0" presId="urn:microsoft.com/office/officeart/2005/8/layout/hList1"/>
    <dgm:cxn modelId="{66FF43D4-272C-4BC7-8D49-BBB9D600660D}" type="presParOf" srcId="{3038450E-6F38-43AA-AFDF-09EC3C1A3267}" destId="{ACDF481B-0845-4138-A6DD-F8FBE7FBD016}" srcOrd="1" destOrd="0" presId="urn:microsoft.com/office/officeart/2005/8/layout/hList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698E4C2-63C5-42B2-B395-7E6AC3E0045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8A6DA6-6C02-422B-BB47-8DFC0CF785EA}">
      <dgm:prSet phldrT="[Текст]" custT="1"/>
      <dgm:spPr/>
      <dgm:t>
        <a:bodyPr/>
        <a:lstStyle/>
        <a:p>
          <a:pPr algn="ctr">
            <a:spcAft>
              <a:spcPts val="0"/>
            </a:spcAft>
          </a:pPr>
          <a:r>
            <a:rPr lang="ru-RU" sz="2400" b="1" dirty="0" smtClean="0"/>
            <a:t>Ожидаемые результаты</a:t>
          </a:r>
        </a:p>
        <a:p>
          <a:pPr algn="ctr">
            <a:spcAft>
              <a:spcPts val="0"/>
            </a:spcAft>
          </a:pPr>
          <a:r>
            <a:rPr lang="ru-RU" sz="2400" b="1" baseline="0" dirty="0" smtClean="0">
              <a:solidFill>
                <a:srgbClr val="66FFFF"/>
              </a:solidFill>
            </a:rPr>
            <a:t>Организационно-диагностический этап.                                                                  </a:t>
          </a:r>
          <a:r>
            <a:rPr lang="en-US" sz="2400" b="1" baseline="0" dirty="0" smtClean="0">
              <a:solidFill>
                <a:srgbClr val="66FFFF"/>
              </a:solidFill>
            </a:rPr>
            <a:t>I </a:t>
          </a:r>
          <a:r>
            <a:rPr lang="ru-RU" sz="2400" b="1" baseline="0" dirty="0" smtClean="0">
              <a:solidFill>
                <a:srgbClr val="66FFFF"/>
              </a:solidFill>
            </a:rPr>
            <a:t>полугодие 2011-2012 </a:t>
          </a:r>
          <a:r>
            <a:rPr lang="ru-RU" sz="2400" b="1" baseline="0" dirty="0" err="1" smtClean="0">
              <a:solidFill>
                <a:srgbClr val="66FFFF"/>
              </a:solidFill>
            </a:rPr>
            <a:t>уч</a:t>
          </a:r>
          <a:r>
            <a:rPr lang="ru-RU" sz="2400" b="1" baseline="0" dirty="0" smtClean="0">
              <a:solidFill>
                <a:srgbClr val="66FFFF"/>
              </a:solidFill>
            </a:rPr>
            <a:t>. г.</a:t>
          </a:r>
          <a:endParaRPr lang="ru-RU" sz="2400" b="1" baseline="0" dirty="0">
            <a:solidFill>
              <a:srgbClr val="66FFFF"/>
            </a:solidFill>
          </a:endParaRPr>
        </a:p>
      </dgm:t>
    </dgm:pt>
    <dgm:pt modelId="{8A3922AD-5FA2-4AFA-B6E9-BCF677B264C8}" type="parTrans" cxnId="{F7438B5B-571A-4054-A0D5-E5EF0A5CBA7E}">
      <dgm:prSet/>
      <dgm:spPr/>
      <dgm:t>
        <a:bodyPr/>
        <a:lstStyle/>
        <a:p>
          <a:endParaRPr lang="ru-RU"/>
        </a:p>
      </dgm:t>
    </dgm:pt>
    <dgm:pt modelId="{D0FF67AA-ECAF-4C3E-98F3-C260CB340041}" type="sibTrans" cxnId="{F7438B5B-571A-4054-A0D5-E5EF0A5CBA7E}">
      <dgm:prSet/>
      <dgm:spPr/>
      <dgm:t>
        <a:bodyPr/>
        <a:lstStyle/>
        <a:p>
          <a:endParaRPr lang="ru-RU"/>
        </a:p>
      </dgm:t>
    </dgm:pt>
    <dgm:pt modelId="{F36309C4-01CE-49CD-BDF6-482AE01F5E55}">
      <dgm:prSet phldrT="[Текст]" custT="1"/>
      <dgm:spPr/>
      <dgm:t>
        <a:bodyPr/>
        <a:lstStyle/>
        <a:p>
          <a:pPr algn="just"/>
          <a:r>
            <a:rPr lang="ru-RU" sz="2400" b="1" dirty="0" smtClean="0"/>
            <a:t>Определение индивидуальной траектории участника опытно-экспериментальной работы школы (документ – перспективное планирование собственной работы по рубрикам «тема», «цели», «ожидаемые результаты», «партнерство с коллегами», «роль учащихся»).</a:t>
          </a:r>
          <a:endParaRPr lang="ru-RU" sz="2400" b="1" dirty="0"/>
        </a:p>
      </dgm:t>
    </dgm:pt>
    <dgm:pt modelId="{E2DCAAC5-96E5-4456-A46C-495B9FBEDAE0}" type="parTrans" cxnId="{6BBCE6F6-B285-4876-B19B-AA31055BD142}">
      <dgm:prSet/>
      <dgm:spPr/>
      <dgm:t>
        <a:bodyPr/>
        <a:lstStyle/>
        <a:p>
          <a:endParaRPr lang="ru-RU"/>
        </a:p>
      </dgm:t>
    </dgm:pt>
    <dgm:pt modelId="{C8A2AC37-46BA-4438-9E33-C0BFCCB7F0E0}" type="sibTrans" cxnId="{6BBCE6F6-B285-4876-B19B-AA31055BD142}">
      <dgm:prSet/>
      <dgm:spPr/>
      <dgm:t>
        <a:bodyPr/>
        <a:lstStyle/>
        <a:p>
          <a:endParaRPr lang="ru-RU"/>
        </a:p>
      </dgm:t>
    </dgm:pt>
    <dgm:pt modelId="{1E9A4ABF-6F29-4DCD-A36C-179B018513B4}">
      <dgm:prSet phldrT="[Текст]" custT="1"/>
      <dgm:spPr/>
      <dgm:t>
        <a:bodyPr/>
        <a:lstStyle/>
        <a:p>
          <a:pPr algn="just"/>
          <a:r>
            <a:rPr lang="ru-RU" sz="2400" b="1" dirty="0" smtClean="0"/>
            <a:t>Обобщение собственного методического, научно-методического опыта и предложения по его использованию в опытно-экспериментальной работе (в электронный документ). </a:t>
          </a:r>
          <a:endParaRPr lang="ru-RU" sz="2400" b="1" dirty="0"/>
        </a:p>
      </dgm:t>
    </dgm:pt>
    <dgm:pt modelId="{BCE37CA1-8E2D-4C7E-9E22-BEB7186A6369}" type="parTrans" cxnId="{871CBDF6-4973-409D-B7E5-46A7CFF08C37}">
      <dgm:prSet/>
      <dgm:spPr/>
    </dgm:pt>
    <dgm:pt modelId="{047988A3-04B6-4BF4-84D1-37BF91729A79}" type="sibTrans" cxnId="{871CBDF6-4973-409D-B7E5-46A7CFF08C37}">
      <dgm:prSet/>
      <dgm:spPr/>
    </dgm:pt>
    <dgm:pt modelId="{3A705504-3A43-4733-856C-36D1F5ADA87F}">
      <dgm:prSet phldrT="[Текст]" custT="1"/>
      <dgm:spPr/>
      <dgm:t>
        <a:bodyPr/>
        <a:lstStyle/>
        <a:p>
          <a:pPr algn="just"/>
          <a:r>
            <a:rPr lang="ru-RU" sz="2400" b="1" dirty="0" smtClean="0"/>
            <a:t>Презентация опыта инновационной деятельности на уровне школы.</a:t>
          </a:r>
          <a:endParaRPr lang="ru-RU" sz="2400" b="1" dirty="0"/>
        </a:p>
      </dgm:t>
    </dgm:pt>
    <dgm:pt modelId="{0E39C433-A2C5-417B-8244-4438D350B894}" type="parTrans" cxnId="{583AC306-A27A-4FB0-8CB5-88B128EEA13B}">
      <dgm:prSet/>
      <dgm:spPr/>
    </dgm:pt>
    <dgm:pt modelId="{14CF317E-F6CC-42BD-84F0-CA32C9D0FEE8}" type="sibTrans" cxnId="{583AC306-A27A-4FB0-8CB5-88B128EEA13B}">
      <dgm:prSet/>
      <dgm:spPr/>
    </dgm:pt>
    <dgm:pt modelId="{4A0E73D2-A4C1-4F43-B1AA-D90BC6402ACD}" type="pres">
      <dgm:prSet presAssocID="{C698E4C2-63C5-42B2-B395-7E6AC3E004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38450E-6F38-43AA-AFDF-09EC3C1A3267}" type="pres">
      <dgm:prSet presAssocID="{508A6DA6-6C02-422B-BB47-8DFC0CF785EA}" presName="composite" presStyleCnt="0"/>
      <dgm:spPr/>
    </dgm:pt>
    <dgm:pt modelId="{C85A86B0-DED5-4D6D-AF02-97D842889E5D}" type="pres">
      <dgm:prSet presAssocID="{508A6DA6-6C02-422B-BB47-8DFC0CF785EA}" presName="parTx" presStyleLbl="alignNode1" presStyleIdx="0" presStyleCnt="1" custAng="0" custScaleY="100000" custLinFactNeighborY="-210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DF481B-0845-4138-A6DD-F8FBE7FBD016}" type="pres">
      <dgm:prSet presAssocID="{508A6DA6-6C02-422B-BB47-8DFC0CF785EA}" presName="desTx" presStyleLbl="alignAccFollowNode1" presStyleIdx="0" presStyleCnt="1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438B5B-571A-4054-A0D5-E5EF0A5CBA7E}" srcId="{C698E4C2-63C5-42B2-B395-7E6AC3E00455}" destId="{508A6DA6-6C02-422B-BB47-8DFC0CF785EA}" srcOrd="0" destOrd="0" parTransId="{8A3922AD-5FA2-4AFA-B6E9-BCF677B264C8}" sibTransId="{D0FF67AA-ECAF-4C3E-98F3-C260CB340041}"/>
    <dgm:cxn modelId="{BFAC65B0-95DD-4773-BA54-E0A52E5457D5}" type="presOf" srcId="{1E9A4ABF-6F29-4DCD-A36C-179B018513B4}" destId="{ACDF481B-0845-4138-A6DD-F8FBE7FBD016}" srcOrd="0" destOrd="1" presId="urn:microsoft.com/office/officeart/2005/8/layout/hList1"/>
    <dgm:cxn modelId="{A7103CEF-5994-451F-A2E6-F1E9B7990176}" type="presOf" srcId="{F36309C4-01CE-49CD-BDF6-482AE01F5E55}" destId="{ACDF481B-0845-4138-A6DD-F8FBE7FBD016}" srcOrd="0" destOrd="0" presId="urn:microsoft.com/office/officeart/2005/8/layout/hList1"/>
    <dgm:cxn modelId="{583AC306-A27A-4FB0-8CB5-88B128EEA13B}" srcId="{508A6DA6-6C02-422B-BB47-8DFC0CF785EA}" destId="{3A705504-3A43-4733-856C-36D1F5ADA87F}" srcOrd="2" destOrd="0" parTransId="{0E39C433-A2C5-417B-8244-4438D350B894}" sibTransId="{14CF317E-F6CC-42BD-84F0-CA32C9D0FEE8}"/>
    <dgm:cxn modelId="{871CBDF6-4973-409D-B7E5-46A7CFF08C37}" srcId="{508A6DA6-6C02-422B-BB47-8DFC0CF785EA}" destId="{1E9A4ABF-6F29-4DCD-A36C-179B018513B4}" srcOrd="1" destOrd="0" parTransId="{BCE37CA1-8E2D-4C7E-9E22-BEB7186A6369}" sibTransId="{047988A3-04B6-4BF4-84D1-37BF91729A79}"/>
    <dgm:cxn modelId="{BDA1DC78-F2B6-4644-959F-45C78AA06AB4}" type="presOf" srcId="{C698E4C2-63C5-42B2-B395-7E6AC3E00455}" destId="{4A0E73D2-A4C1-4F43-B1AA-D90BC6402ACD}" srcOrd="0" destOrd="0" presId="urn:microsoft.com/office/officeart/2005/8/layout/hList1"/>
    <dgm:cxn modelId="{6BBCE6F6-B285-4876-B19B-AA31055BD142}" srcId="{508A6DA6-6C02-422B-BB47-8DFC0CF785EA}" destId="{F36309C4-01CE-49CD-BDF6-482AE01F5E55}" srcOrd="0" destOrd="0" parTransId="{E2DCAAC5-96E5-4456-A46C-495B9FBEDAE0}" sibTransId="{C8A2AC37-46BA-4438-9E33-C0BFCCB7F0E0}"/>
    <dgm:cxn modelId="{2854548C-F913-4680-8075-D27002CDAF6A}" type="presOf" srcId="{508A6DA6-6C02-422B-BB47-8DFC0CF785EA}" destId="{C85A86B0-DED5-4D6D-AF02-97D842889E5D}" srcOrd="0" destOrd="0" presId="urn:microsoft.com/office/officeart/2005/8/layout/hList1"/>
    <dgm:cxn modelId="{6CEDEA6F-CE94-4EC2-AD4F-33FCEFFB9B31}" type="presOf" srcId="{3A705504-3A43-4733-856C-36D1F5ADA87F}" destId="{ACDF481B-0845-4138-A6DD-F8FBE7FBD016}" srcOrd="0" destOrd="2" presId="urn:microsoft.com/office/officeart/2005/8/layout/hList1"/>
    <dgm:cxn modelId="{566B481E-8F6B-4B62-BC44-F0C5CC3BDF29}" type="presParOf" srcId="{4A0E73D2-A4C1-4F43-B1AA-D90BC6402ACD}" destId="{3038450E-6F38-43AA-AFDF-09EC3C1A3267}" srcOrd="0" destOrd="0" presId="urn:microsoft.com/office/officeart/2005/8/layout/hList1"/>
    <dgm:cxn modelId="{9338B7B1-0FE6-4114-BFC5-03D0114FAF9F}" type="presParOf" srcId="{3038450E-6F38-43AA-AFDF-09EC3C1A3267}" destId="{C85A86B0-DED5-4D6D-AF02-97D842889E5D}" srcOrd="0" destOrd="0" presId="urn:microsoft.com/office/officeart/2005/8/layout/hList1"/>
    <dgm:cxn modelId="{E26F43D7-8678-41CF-9B53-06CB855A03CD}" type="presParOf" srcId="{3038450E-6F38-43AA-AFDF-09EC3C1A3267}" destId="{ACDF481B-0845-4138-A6DD-F8FBE7FBD016}" srcOrd="1" destOrd="0" presId="urn:microsoft.com/office/officeart/2005/8/layout/hList1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698E4C2-63C5-42B2-B395-7E6AC3E0045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8A6DA6-6C02-422B-BB47-8DFC0CF785EA}">
      <dgm:prSet phldrT="[Текст]" custT="1"/>
      <dgm:spPr/>
      <dgm:t>
        <a:bodyPr/>
        <a:lstStyle/>
        <a:p>
          <a:pPr algn="ctr">
            <a:spcAft>
              <a:spcPts val="0"/>
            </a:spcAft>
          </a:pPr>
          <a:r>
            <a:rPr lang="ru-RU" sz="2400" b="1" dirty="0" smtClean="0"/>
            <a:t>Ожидаемые результаты</a:t>
          </a:r>
        </a:p>
        <a:p>
          <a:pPr algn="ctr">
            <a:spcAft>
              <a:spcPts val="0"/>
            </a:spcAft>
          </a:pPr>
          <a:r>
            <a:rPr lang="ru-RU" sz="2400" b="1" baseline="0" dirty="0" smtClean="0">
              <a:solidFill>
                <a:srgbClr val="66FFFF"/>
              </a:solidFill>
            </a:rPr>
            <a:t>Экспериментально-аналитический этап.                                                                  </a:t>
          </a:r>
          <a:r>
            <a:rPr lang="en-US" sz="2400" b="1" baseline="0" dirty="0" smtClean="0">
              <a:solidFill>
                <a:srgbClr val="66FFFF"/>
              </a:solidFill>
            </a:rPr>
            <a:t>II </a:t>
          </a:r>
          <a:r>
            <a:rPr lang="ru-RU" sz="2400" b="1" baseline="0" dirty="0" smtClean="0">
              <a:solidFill>
                <a:srgbClr val="66FFFF"/>
              </a:solidFill>
            </a:rPr>
            <a:t>полугодие 2011-2012 </a:t>
          </a:r>
          <a:r>
            <a:rPr lang="ru-RU" sz="2400" b="1" baseline="0" dirty="0" err="1" smtClean="0">
              <a:solidFill>
                <a:srgbClr val="66FFFF"/>
              </a:solidFill>
            </a:rPr>
            <a:t>уч</a:t>
          </a:r>
          <a:r>
            <a:rPr lang="ru-RU" sz="2400" b="1" baseline="0" dirty="0" smtClean="0">
              <a:solidFill>
                <a:srgbClr val="66FFFF"/>
              </a:solidFill>
            </a:rPr>
            <a:t>. г.</a:t>
          </a:r>
          <a:endParaRPr lang="ru-RU" sz="2400" b="1" baseline="0" dirty="0">
            <a:solidFill>
              <a:srgbClr val="66FFFF"/>
            </a:solidFill>
          </a:endParaRPr>
        </a:p>
      </dgm:t>
    </dgm:pt>
    <dgm:pt modelId="{8A3922AD-5FA2-4AFA-B6E9-BCF677B264C8}" type="parTrans" cxnId="{F7438B5B-571A-4054-A0D5-E5EF0A5CBA7E}">
      <dgm:prSet/>
      <dgm:spPr/>
      <dgm:t>
        <a:bodyPr/>
        <a:lstStyle/>
        <a:p>
          <a:endParaRPr lang="ru-RU"/>
        </a:p>
      </dgm:t>
    </dgm:pt>
    <dgm:pt modelId="{D0FF67AA-ECAF-4C3E-98F3-C260CB340041}" type="sibTrans" cxnId="{F7438B5B-571A-4054-A0D5-E5EF0A5CBA7E}">
      <dgm:prSet/>
      <dgm:spPr/>
      <dgm:t>
        <a:bodyPr/>
        <a:lstStyle/>
        <a:p>
          <a:endParaRPr lang="ru-RU"/>
        </a:p>
      </dgm:t>
    </dgm:pt>
    <dgm:pt modelId="{F36309C4-01CE-49CD-BDF6-482AE01F5E55}">
      <dgm:prSet phldrT="[Текст]" custT="1"/>
      <dgm:spPr/>
      <dgm:t>
        <a:bodyPr/>
        <a:lstStyle/>
        <a:p>
          <a:pPr algn="just"/>
          <a:r>
            <a:rPr lang="ru-RU" sz="2400" b="1" dirty="0" smtClean="0"/>
            <a:t>Оформление в электронном документе новых средств, программ, УМК, критериев результативности реализуемой инновации; дидактических и контрольно-диагностических материалов, методик, технологий учебной и воспитательной работы.</a:t>
          </a:r>
          <a:endParaRPr lang="ru-RU" sz="2400" b="1" dirty="0"/>
        </a:p>
      </dgm:t>
    </dgm:pt>
    <dgm:pt modelId="{E2DCAAC5-96E5-4456-A46C-495B9FBEDAE0}" type="parTrans" cxnId="{6BBCE6F6-B285-4876-B19B-AA31055BD142}">
      <dgm:prSet/>
      <dgm:spPr/>
      <dgm:t>
        <a:bodyPr/>
        <a:lstStyle/>
        <a:p>
          <a:endParaRPr lang="ru-RU"/>
        </a:p>
      </dgm:t>
    </dgm:pt>
    <dgm:pt modelId="{C8A2AC37-46BA-4438-9E33-C0BFCCB7F0E0}" type="sibTrans" cxnId="{6BBCE6F6-B285-4876-B19B-AA31055BD142}">
      <dgm:prSet/>
      <dgm:spPr/>
      <dgm:t>
        <a:bodyPr/>
        <a:lstStyle/>
        <a:p>
          <a:endParaRPr lang="ru-RU"/>
        </a:p>
      </dgm:t>
    </dgm:pt>
    <dgm:pt modelId="{67C4CEA2-DCEF-4051-B8E4-FB5E666E48CE}">
      <dgm:prSet phldrT="[Текст]" custT="1"/>
      <dgm:spPr/>
      <dgm:t>
        <a:bodyPr/>
        <a:lstStyle/>
        <a:p>
          <a:pPr algn="just"/>
          <a:r>
            <a:rPr lang="ru-RU" sz="2400" b="1" dirty="0" smtClean="0"/>
            <a:t>Предоставление проблемно-ориентированного анализа эффективности инновационной деятельности.</a:t>
          </a:r>
          <a:endParaRPr lang="ru-RU" sz="2400" b="1" dirty="0"/>
        </a:p>
      </dgm:t>
    </dgm:pt>
    <dgm:pt modelId="{F3A9E1D7-71FB-4941-AFCE-329F019BCD76}" type="parTrans" cxnId="{3C1BA6E8-629D-410D-89A6-9E2542F5CC6C}">
      <dgm:prSet/>
      <dgm:spPr/>
    </dgm:pt>
    <dgm:pt modelId="{6E55D54C-EDEB-4AD2-8C9B-4CE4BFC06790}" type="sibTrans" cxnId="{3C1BA6E8-629D-410D-89A6-9E2542F5CC6C}">
      <dgm:prSet/>
      <dgm:spPr/>
    </dgm:pt>
    <dgm:pt modelId="{4CF654B4-3C06-419E-B197-AEBC9759C459}">
      <dgm:prSet phldrT="[Текст]" custT="1"/>
      <dgm:spPr/>
      <dgm:t>
        <a:bodyPr/>
        <a:lstStyle/>
        <a:p>
          <a:pPr algn="just"/>
          <a:r>
            <a:rPr lang="ru-RU" sz="2400" b="1" dirty="0" smtClean="0"/>
            <a:t>Презентация опыта инновационной деятельности на уровне школы, района, города (выступление на педсовете, конференции, семинаре, практикуме и т.п.).</a:t>
          </a:r>
          <a:endParaRPr lang="ru-RU" sz="2400" b="1" dirty="0"/>
        </a:p>
      </dgm:t>
    </dgm:pt>
    <dgm:pt modelId="{BCD12655-9A74-41BB-8E0C-EDD3D022A3B2}" type="parTrans" cxnId="{0611D65A-8534-4909-96EB-21FA50C046DB}">
      <dgm:prSet/>
      <dgm:spPr/>
    </dgm:pt>
    <dgm:pt modelId="{86696F53-F5F0-4BB7-8FFC-62112999616E}" type="sibTrans" cxnId="{0611D65A-8534-4909-96EB-21FA50C046DB}">
      <dgm:prSet/>
      <dgm:spPr/>
    </dgm:pt>
    <dgm:pt modelId="{4A0E73D2-A4C1-4F43-B1AA-D90BC6402ACD}" type="pres">
      <dgm:prSet presAssocID="{C698E4C2-63C5-42B2-B395-7E6AC3E004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38450E-6F38-43AA-AFDF-09EC3C1A3267}" type="pres">
      <dgm:prSet presAssocID="{508A6DA6-6C02-422B-BB47-8DFC0CF785EA}" presName="composite" presStyleCnt="0"/>
      <dgm:spPr/>
    </dgm:pt>
    <dgm:pt modelId="{C85A86B0-DED5-4D6D-AF02-97D842889E5D}" type="pres">
      <dgm:prSet presAssocID="{508A6DA6-6C02-422B-BB47-8DFC0CF785EA}" presName="parTx" presStyleLbl="alignNode1" presStyleIdx="0" presStyleCnt="1" custAng="0" custScaleY="100000" custLinFactNeighborX="-5136" custLinFactNeighborY="11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DF481B-0845-4138-A6DD-F8FBE7FBD016}" type="pres">
      <dgm:prSet presAssocID="{508A6DA6-6C02-422B-BB47-8DFC0CF785EA}" presName="desTx" presStyleLbl="alignAccFollowNode1" presStyleIdx="0" presStyleCnt="1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EDB1901-2155-4C81-90C9-F7B9B364316D}" type="presOf" srcId="{4CF654B4-3C06-419E-B197-AEBC9759C459}" destId="{ACDF481B-0845-4138-A6DD-F8FBE7FBD016}" srcOrd="0" destOrd="2" presId="urn:microsoft.com/office/officeart/2005/8/layout/hList1"/>
    <dgm:cxn modelId="{F7438B5B-571A-4054-A0D5-E5EF0A5CBA7E}" srcId="{C698E4C2-63C5-42B2-B395-7E6AC3E00455}" destId="{508A6DA6-6C02-422B-BB47-8DFC0CF785EA}" srcOrd="0" destOrd="0" parTransId="{8A3922AD-5FA2-4AFA-B6E9-BCF677B264C8}" sibTransId="{D0FF67AA-ECAF-4C3E-98F3-C260CB340041}"/>
    <dgm:cxn modelId="{0611D65A-8534-4909-96EB-21FA50C046DB}" srcId="{508A6DA6-6C02-422B-BB47-8DFC0CF785EA}" destId="{4CF654B4-3C06-419E-B197-AEBC9759C459}" srcOrd="2" destOrd="0" parTransId="{BCD12655-9A74-41BB-8E0C-EDD3D022A3B2}" sibTransId="{86696F53-F5F0-4BB7-8FFC-62112999616E}"/>
    <dgm:cxn modelId="{1F64F7B4-ACEB-4769-B871-3399B0F99881}" type="presOf" srcId="{F36309C4-01CE-49CD-BDF6-482AE01F5E55}" destId="{ACDF481B-0845-4138-A6DD-F8FBE7FBD016}" srcOrd="0" destOrd="0" presId="urn:microsoft.com/office/officeart/2005/8/layout/hList1"/>
    <dgm:cxn modelId="{E06804C2-8A8F-489C-815F-894A44FDAFAF}" type="presOf" srcId="{C698E4C2-63C5-42B2-B395-7E6AC3E00455}" destId="{4A0E73D2-A4C1-4F43-B1AA-D90BC6402ACD}" srcOrd="0" destOrd="0" presId="urn:microsoft.com/office/officeart/2005/8/layout/hList1"/>
    <dgm:cxn modelId="{2A819075-0272-4F91-8AD2-5388AAE00EF9}" type="presOf" srcId="{67C4CEA2-DCEF-4051-B8E4-FB5E666E48CE}" destId="{ACDF481B-0845-4138-A6DD-F8FBE7FBD016}" srcOrd="0" destOrd="1" presId="urn:microsoft.com/office/officeart/2005/8/layout/hList1"/>
    <dgm:cxn modelId="{3C1BA6E8-629D-410D-89A6-9E2542F5CC6C}" srcId="{508A6DA6-6C02-422B-BB47-8DFC0CF785EA}" destId="{67C4CEA2-DCEF-4051-B8E4-FB5E666E48CE}" srcOrd="1" destOrd="0" parTransId="{F3A9E1D7-71FB-4941-AFCE-329F019BCD76}" sibTransId="{6E55D54C-EDEB-4AD2-8C9B-4CE4BFC06790}"/>
    <dgm:cxn modelId="{6BBCE6F6-B285-4876-B19B-AA31055BD142}" srcId="{508A6DA6-6C02-422B-BB47-8DFC0CF785EA}" destId="{F36309C4-01CE-49CD-BDF6-482AE01F5E55}" srcOrd="0" destOrd="0" parTransId="{E2DCAAC5-96E5-4456-A46C-495B9FBEDAE0}" sibTransId="{C8A2AC37-46BA-4438-9E33-C0BFCCB7F0E0}"/>
    <dgm:cxn modelId="{08EF3B35-CF07-4204-BC5A-F37DD55FEE77}" type="presOf" srcId="{508A6DA6-6C02-422B-BB47-8DFC0CF785EA}" destId="{C85A86B0-DED5-4D6D-AF02-97D842889E5D}" srcOrd="0" destOrd="0" presId="urn:microsoft.com/office/officeart/2005/8/layout/hList1"/>
    <dgm:cxn modelId="{A58F6FE4-8DCF-412D-BBD9-8BAAFDA0FA26}" type="presParOf" srcId="{4A0E73D2-A4C1-4F43-B1AA-D90BC6402ACD}" destId="{3038450E-6F38-43AA-AFDF-09EC3C1A3267}" srcOrd="0" destOrd="0" presId="urn:microsoft.com/office/officeart/2005/8/layout/hList1"/>
    <dgm:cxn modelId="{5BED49DE-F1C9-45FA-A4A8-0D3CF74D4957}" type="presParOf" srcId="{3038450E-6F38-43AA-AFDF-09EC3C1A3267}" destId="{C85A86B0-DED5-4D6D-AF02-97D842889E5D}" srcOrd="0" destOrd="0" presId="urn:microsoft.com/office/officeart/2005/8/layout/hList1"/>
    <dgm:cxn modelId="{488EF51D-4966-4C4B-9EE5-23F1E8101CF2}" type="presParOf" srcId="{3038450E-6F38-43AA-AFDF-09EC3C1A3267}" destId="{ACDF481B-0845-4138-A6DD-F8FBE7FBD016}" srcOrd="1" destOrd="0" presId="urn:microsoft.com/office/officeart/2005/8/layout/h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3857628"/>
            <a:ext cx="9144000" cy="1470025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800000"/>
                </a:solidFill>
              </a:rPr>
              <a:t>ГОУ №238 – </a:t>
            </a:r>
            <a:br>
              <a:rPr lang="ru-RU" sz="2400" b="1" dirty="0" smtClean="0">
                <a:solidFill>
                  <a:srgbClr val="800000"/>
                </a:solidFill>
              </a:rPr>
            </a:br>
            <a:r>
              <a:rPr lang="ru-RU" sz="2400" b="1" dirty="0" smtClean="0">
                <a:solidFill>
                  <a:srgbClr val="800000"/>
                </a:solidFill>
              </a:rPr>
              <a:t>ГОРОДСКАЯ ЭКСПЕРИМЕНТАЛЬНАЯ ПЛОЩАДКА</a:t>
            </a:r>
            <a:br>
              <a:rPr lang="ru-RU" sz="2400" b="1" dirty="0" smtClean="0">
                <a:solidFill>
                  <a:srgbClr val="800000"/>
                </a:solidFill>
              </a:rPr>
            </a:br>
            <a:r>
              <a:rPr lang="ru-RU" sz="2400" b="1" dirty="0" smtClean="0"/>
              <a:t>Использование </a:t>
            </a:r>
            <a:r>
              <a:rPr lang="ru-RU" sz="2400" b="1" dirty="0" smtClean="0"/>
              <a:t>возможностей </a:t>
            </a:r>
            <a:br>
              <a:rPr lang="ru-RU" sz="2400" b="1" dirty="0" smtClean="0"/>
            </a:br>
            <a:r>
              <a:rPr lang="ru-RU" sz="2400" b="1" dirty="0" smtClean="0"/>
              <a:t>виртуального </a:t>
            </a:r>
            <a:r>
              <a:rPr lang="ru-RU" sz="2400" b="1" dirty="0" err="1" smtClean="0"/>
              <a:t>социокультурного</a:t>
            </a:r>
            <a:r>
              <a:rPr lang="ru-RU" sz="2400" b="1" dirty="0" smtClean="0"/>
              <a:t> пространства Санкт-Петербурга для обеспечения личностного развития учащихся </a:t>
            </a:r>
            <a:br>
              <a:rPr lang="ru-RU" sz="2400" b="1" dirty="0" smtClean="0"/>
            </a:br>
            <a:r>
              <a:rPr lang="ru-RU" sz="2400" b="1" dirty="0" smtClean="0"/>
              <a:t>в соответствии с ФГОС</a:t>
            </a:r>
            <a:endParaRPr lang="ru-RU" sz="2400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285852" y="5981700"/>
            <a:ext cx="6400800" cy="1752600"/>
          </a:xfrm>
        </p:spPr>
        <p:txBody>
          <a:bodyPr/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2010-2013 годы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357298"/>
            <a:ext cx="244393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«СОГЛАСОВАНО»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Гордеева Н.Г.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Глава Администрации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Адмиралтейского района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Санкт-Петербурга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643438" y="1357298"/>
          <a:ext cx="4694555" cy="1682496"/>
        </p:xfrm>
        <a:graphic>
          <a:graphicData uri="http://schemas.openxmlformats.org/drawingml/2006/table">
            <a:tbl>
              <a:tblPr/>
              <a:tblGrid>
                <a:gridCol w="469455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СОГЛАСОВАНО»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Ермилова Т.Ю.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Председатель Педагогического совета,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директор ГОУ СОШ №238 с углубленным изучением английского языка Адмиралтейского района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Санкт-Петербурга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0" y="0"/>
          <a:ext cx="8786874" cy="1500198"/>
        </p:xfrm>
        <a:graphic>
          <a:graphicData uri="http://schemas.openxmlformats.org/drawingml/2006/table">
            <a:tbl>
              <a:tblPr/>
              <a:tblGrid>
                <a:gridCol w="4815268"/>
                <a:gridCol w="3971606"/>
              </a:tblGrid>
              <a:tr h="15001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cap="all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«Утверждаю «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cap="none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Иванова </a:t>
                      </a:r>
                      <a:r>
                        <a:rPr lang="ru-RU" sz="1600" b="1" cap="all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О.В.</a:t>
                      </a:r>
                      <a:endParaRPr lang="ru-RU" sz="1600" b="1" cap="all" baseline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Председатель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Комитета по образованию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«___» _________ 20___ г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41" marR="4564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cap="all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«Согласовано»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cap="none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Писарева Е.В.</a:t>
                      </a:r>
                      <a:endParaRPr lang="ru-RU" sz="1600" b="1" cap="none" baseline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Председатель Совета по образовательной политике при Комитете по образованию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«___» _________ 20___ г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41" marR="4564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500034" y="0"/>
          <a:ext cx="828677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-142900"/>
          <a:ext cx="9144000" cy="7000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-142900"/>
          <a:ext cx="9144000" cy="7000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-142900"/>
          <a:ext cx="9144000" cy="7000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83362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3600" b="1" cap="all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Цель </a:t>
            </a:r>
            <a:r>
              <a:rPr lang="ru-RU" sz="3600" b="1" cap="all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:</a:t>
            </a:r>
            <a:r>
              <a:rPr lang="ru-RU" sz="3600" b="1" cap="all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/>
            </a:r>
            <a:br>
              <a:rPr lang="ru-RU" sz="3600" b="1" cap="all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/>
            </a:r>
            <a:b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Модернизация системы </a:t>
            </a:r>
            <a:b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патриотического воспитания и </a:t>
            </a:r>
            <a:b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формирования коммуникативной культуры школьников </a:t>
            </a:r>
            <a:b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на основе использования возможностей виртуального </a:t>
            </a:r>
            <a:r>
              <a:rPr lang="ru-RU" sz="3200" b="1" dirty="0" err="1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социокультурного</a:t>
            </a:r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 пространства Санкт-Петербурга </a:t>
            </a:r>
            <a:b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в инновационных педагогических </a:t>
            </a:r>
            <a:b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программах и технологиях</a:t>
            </a:r>
            <a:r>
              <a:rPr lang="ru-RU" sz="36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/>
            </a:r>
            <a:br>
              <a:rPr lang="ru-RU" sz="36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endParaRPr lang="ru-RU" sz="36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83362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3600" b="1" cap="all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Региональный центр оценки качества образования и информационных технологий</a:t>
            </a:r>
            <a:br>
              <a:rPr lang="ru-RU" sz="3600" b="1" cap="all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r>
              <a:rPr lang="ru-RU" sz="3600" b="1" cap="all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/>
            </a:r>
            <a:br>
              <a:rPr lang="ru-RU" sz="3600" b="1" cap="all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r>
              <a:rPr lang="ru-RU" sz="3600" b="1" cap="all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научно-методический центр адмиралтейского района</a:t>
            </a:r>
            <a:br>
              <a:rPr lang="ru-RU" sz="3600" b="1" cap="all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r>
              <a:rPr lang="ru-RU" sz="3600" b="1" cap="all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/>
            </a:r>
            <a:br>
              <a:rPr lang="ru-RU" sz="3600" b="1" cap="all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r>
              <a:rPr lang="ru-RU" sz="3600" b="1" cap="all" dirty="0" err="1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фгбук</a:t>
            </a:r>
            <a:r>
              <a:rPr lang="ru-RU" sz="3600" b="1" cap="all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 русский музей</a:t>
            </a:r>
            <a:r>
              <a:rPr lang="ru-RU" sz="36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/>
            </a:r>
            <a:br>
              <a:rPr lang="ru-RU" sz="36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endParaRPr lang="ru-RU" sz="36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-142900"/>
          <a:ext cx="9144000" cy="7000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214282" y="714356"/>
          <a:ext cx="8715436" cy="6143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-142900"/>
          <a:ext cx="9144000" cy="7000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-142900"/>
          <a:ext cx="9144000" cy="7000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428596" y="-142900"/>
          <a:ext cx="8358246" cy="7000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-142900"/>
          <a:ext cx="9144000" cy="7000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746</Words>
  <PresentationFormat>Экран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ГОУ №238 –  ГОРОДСКАЯ ЭКСПЕРИМЕНТАЛЬНАЯ ПЛОЩАДКА Использование возможностей  виртуального социокультурного пространства Санкт-Петербурга для обеспечения личностного развития учащихся  в соответствии с ФГОС</vt:lpstr>
      <vt:lpstr>Цель :  Модернизация системы  патриотического воспитания и  формирования коммуникативной культуры школьников  на основе использования возможностей виртуального социокультурного пространства Санкт-Петербурга  в инновационных педагогических  программах и технологиях </vt:lpstr>
      <vt:lpstr>Региональный центр оценки качества образования и информационных технологий  научно-методический центр адмиралтейского района  фгбук русский музей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ГОУ №238 –  ГОРОДСКАЯ ЭКСПЕРИМЕНТАЛЬНАЯ ПЛОЩАДКА  ОЭР / ИД  Использование возможностей  виртуального социокультурного пространства Санкт-Петербурга для обеспечения личностного развития учащихся  в соответствии с ФГОС</dc:title>
  <cp:lastModifiedBy>Aalexis Boyco</cp:lastModifiedBy>
  <cp:revision>24</cp:revision>
  <dcterms:modified xsi:type="dcterms:W3CDTF">2011-08-31T04:11:31Z</dcterms:modified>
</cp:coreProperties>
</file>